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9"/>
  </p:sldMasterIdLst>
  <p:notesMasterIdLst>
    <p:notesMasterId r:id="rId90"/>
  </p:notesMasterIdLst>
  <p:handoutMasterIdLst>
    <p:handoutMasterId r:id="rId91"/>
  </p:handoutMasterIdLst>
  <p:sldIdLst>
    <p:sldId id="268" r:id="rId20"/>
    <p:sldId id="305" r:id="rId21"/>
    <p:sldId id="325" r:id="rId22"/>
    <p:sldId id="322" r:id="rId23"/>
    <p:sldId id="323" r:id="rId24"/>
    <p:sldId id="324" r:id="rId25"/>
    <p:sldId id="326" r:id="rId26"/>
    <p:sldId id="327" r:id="rId27"/>
    <p:sldId id="331" r:id="rId28"/>
    <p:sldId id="328" r:id="rId29"/>
    <p:sldId id="329" r:id="rId30"/>
    <p:sldId id="332" r:id="rId31"/>
    <p:sldId id="334" r:id="rId32"/>
    <p:sldId id="335" r:id="rId33"/>
    <p:sldId id="336" r:id="rId34"/>
    <p:sldId id="306" r:id="rId35"/>
    <p:sldId id="307" r:id="rId36"/>
    <p:sldId id="308" r:id="rId37"/>
    <p:sldId id="309" r:id="rId38"/>
    <p:sldId id="321" r:id="rId39"/>
    <p:sldId id="310" r:id="rId40"/>
    <p:sldId id="311" r:id="rId41"/>
    <p:sldId id="312" r:id="rId42"/>
    <p:sldId id="314" r:id="rId43"/>
    <p:sldId id="333" r:id="rId44"/>
    <p:sldId id="315" r:id="rId45"/>
    <p:sldId id="316" r:id="rId46"/>
    <p:sldId id="317" r:id="rId47"/>
    <p:sldId id="318" r:id="rId48"/>
    <p:sldId id="319" r:id="rId49"/>
    <p:sldId id="320" r:id="rId50"/>
    <p:sldId id="337" r:id="rId51"/>
    <p:sldId id="338" r:id="rId52"/>
    <p:sldId id="339" r:id="rId53"/>
    <p:sldId id="340" r:id="rId54"/>
    <p:sldId id="341" r:id="rId55"/>
    <p:sldId id="342" r:id="rId56"/>
    <p:sldId id="343" r:id="rId57"/>
    <p:sldId id="292" r:id="rId58"/>
    <p:sldId id="293" r:id="rId59"/>
    <p:sldId id="344" r:id="rId60"/>
    <p:sldId id="347" r:id="rId61"/>
    <p:sldId id="355" r:id="rId62"/>
    <p:sldId id="352" r:id="rId63"/>
    <p:sldId id="351" r:id="rId64"/>
    <p:sldId id="353" r:id="rId65"/>
    <p:sldId id="354" r:id="rId66"/>
    <p:sldId id="356" r:id="rId67"/>
    <p:sldId id="357" r:id="rId68"/>
    <p:sldId id="358" r:id="rId69"/>
    <p:sldId id="359" r:id="rId70"/>
    <p:sldId id="349" r:id="rId71"/>
    <p:sldId id="348" r:id="rId72"/>
    <p:sldId id="350" r:id="rId73"/>
    <p:sldId id="302" r:id="rId74"/>
    <p:sldId id="363" r:id="rId75"/>
    <p:sldId id="361" r:id="rId76"/>
    <p:sldId id="364" r:id="rId77"/>
    <p:sldId id="366" r:id="rId78"/>
    <p:sldId id="360" r:id="rId79"/>
    <p:sldId id="362" r:id="rId80"/>
    <p:sldId id="345" r:id="rId81"/>
    <p:sldId id="295" r:id="rId82"/>
    <p:sldId id="296" r:id="rId83"/>
    <p:sldId id="297" r:id="rId84"/>
    <p:sldId id="298" r:id="rId85"/>
    <p:sldId id="299" r:id="rId86"/>
    <p:sldId id="346" r:id="rId87"/>
    <p:sldId id="303" r:id="rId88"/>
    <p:sldId id="367"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E79CEF-5E3D-41C7-9BAF-41360441FAF3}" v="213" dt="2021-03-25T12:01:45.198"/>
  </p1510:revLst>
</p1510:revInfo>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2" autoAdjust="0"/>
    <p:restoredTop sz="88523" autoAdjust="0"/>
  </p:normalViewPr>
  <p:slideViewPr>
    <p:cSldViewPr snapToGrid="0" showGuides="1">
      <p:cViewPr varScale="1">
        <p:scale>
          <a:sx n="130" d="100"/>
          <a:sy n="130" d="100"/>
        </p:scale>
        <p:origin x="144" y="34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1" d="100"/>
          <a:sy n="81" d="100"/>
        </p:scale>
        <p:origin x="3894"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7.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slide" Target="slides/slide31.xml"/><Relationship Id="rId55" Type="http://schemas.openxmlformats.org/officeDocument/2006/relationships/slide" Target="slides/slide36.xml"/><Relationship Id="rId63" Type="http://schemas.openxmlformats.org/officeDocument/2006/relationships/slide" Target="slides/slide44.xml"/><Relationship Id="rId68" Type="http://schemas.openxmlformats.org/officeDocument/2006/relationships/slide" Target="slides/slide49.xml"/><Relationship Id="rId76" Type="http://schemas.openxmlformats.org/officeDocument/2006/relationships/slide" Target="slides/slide57.xml"/><Relationship Id="rId84" Type="http://schemas.openxmlformats.org/officeDocument/2006/relationships/slide" Target="slides/slide65.xml"/><Relationship Id="rId89" Type="http://schemas.openxmlformats.org/officeDocument/2006/relationships/slide" Target="slides/slide70.xml"/><Relationship Id="rId97" Type="http://schemas.microsoft.com/office/2015/10/relationships/revisionInfo" Target="revisionInfo.xml"/><Relationship Id="rId7" Type="http://schemas.openxmlformats.org/officeDocument/2006/relationships/customXml" Target="../customXml/item7.xml"/><Relationship Id="rId71" Type="http://schemas.openxmlformats.org/officeDocument/2006/relationships/slide" Target="slides/slide52.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10.xml"/><Relationship Id="rId11" Type="http://schemas.openxmlformats.org/officeDocument/2006/relationships/customXml" Target="../customXml/item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slide" Target="slides/slide34.xml"/><Relationship Id="rId58" Type="http://schemas.openxmlformats.org/officeDocument/2006/relationships/slide" Target="slides/slide39.xml"/><Relationship Id="rId66" Type="http://schemas.openxmlformats.org/officeDocument/2006/relationships/slide" Target="slides/slide47.xml"/><Relationship Id="rId74" Type="http://schemas.openxmlformats.org/officeDocument/2006/relationships/slide" Target="slides/slide55.xml"/><Relationship Id="rId79" Type="http://schemas.openxmlformats.org/officeDocument/2006/relationships/slide" Target="slides/slide60.xml"/><Relationship Id="rId87" Type="http://schemas.openxmlformats.org/officeDocument/2006/relationships/slide" Target="slides/slide68.xml"/><Relationship Id="rId5" Type="http://schemas.openxmlformats.org/officeDocument/2006/relationships/customXml" Target="../customXml/item5.xml"/><Relationship Id="rId61" Type="http://schemas.openxmlformats.org/officeDocument/2006/relationships/slide" Target="slides/slide42.xml"/><Relationship Id="rId82" Type="http://schemas.openxmlformats.org/officeDocument/2006/relationships/slide" Target="slides/slide63.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Master" Target="slideMasters/slideMaster1.xml"/><Relationship Id="rId14" Type="http://schemas.openxmlformats.org/officeDocument/2006/relationships/customXml" Target="../customXml/item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slide" Target="slides/slide45.xml"/><Relationship Id="rId69" Type="http://schemas.openxmlformats.org/officeDocument/2006/relationships/slide" Target="slides/slide50.xml"/><Relationship Id="rId77" Type="http://schemas.openxmlformats.org/officeDocument/2006/relationships/slide" Target="slides/slide58.xml"/><Relationship Id="rId8" Type="http://schemas.openxmlformats.org/officeDocument/2006/relationships/customXml" Target="../customXml/item8.xml"/><Relationship Id="rId51" Type="http://schemas.openxmlformats.org/officeDocument/2006/relationships/slide" Target="slides/slide32.xml"/><Relationship Id="rId72" Type="http://schemas.openxmlformats.org/officeDocument/2006/relationships/slide" Target="slides/slide53.xml"/><Relationship Id="rId80" Type="http://schemas.openxmlformats.org/officeDocument/2006/relationships/slide" Target="slides/slide61.xml"/><Relationship Id="rId85" Type="http://schemas.openxmlformats.org/officeDocument/2006/relationships/slide" Target="slides/slide66.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slide" Target="slides/slide40.xml"/><Relationship Id="rId67" Type="http://schemas.openxmlformats.org/officeDocument/2006/relationships/slide" Target="slides/slide48.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openxmlformats.org/officeDocument/2006/relationships/slide" Target="slides/slide51.xml"/><Relationship Id="rId75" Type="http://schemas.openxmlformats.org/officeDocument/2006/relationships/slide" Target="slides/slide56.xml"/><Relationship Id="rId83" Type="http://schemas.openxmlformats.org/officeDocument/2006/relationships/slide" Target="slides/slide64.xml"/><Relationship Id="rId88" Type="http://schemas.openxmlformats.org/officeDocument/2006/relationships/slide" Target="slides/slide69.xml"/><Relationship Id="rId91" Type="http://schemas.openxmlformats.org/officeDocument/2006/relationships/handoutMaster" Target="handoutMasters/handoutMaster1.xml"/><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10" Type="http://schemas.openxmlformats.org/officeDocument/2006/relationships/customXml" Target="../customXml/item10.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slide" Target="slides/slide46.xml"/><Relationship Id="rId73" Type="http://schemas.openxmlformats.org/officeDocument/2006/relationships/slide" Target="slides/slide54.xml"/><Relationship Id="rId78" Type="http://schemas.openxmlformats.org/officeDocument/2006/relationships/slide" Target="slides/slide59.xml"/><Relationship Id="rId81" Type="http://schemas.openxmlformats.org/officeDocument/2006/relationships/slide" Target="slides/slide62.xml"/><Relationship Id="rId86" Type="http://schemas.openxmlformats.org/officeDocument/2006/relationships/slide" Target="slides/slide67.xml"/><Relationship Id="rId9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2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b Helmer Nielsen" userId="1d84c586-4ac4-4675-b33f-4966539925d6" providerId="ADAL" clId="{8BE79CEF-5E3D-41C7-9BAF-41360441FAF3}"/>
    <pc:docChg chg="undo custSel addSld delSld modSld sldOrd">
      <pc:chgData name="Ib Helmer Nielsen" userId="1d84c586-4ac4-4675-b33f-4966539925d6" providerId="ADAL" clId="{8BE79CEF-5E3D-41C7-9BAF-41360441FAF3}" dt="2021-03-25T12:01:56.658" v="10003" actId="14100"/>
      <pc:docMkLst>
        <pc:docMk/>
      </pc:docMkLst>
      <pc:sldChg chg="del">
        <pc:chgData name="Ib Helmer Nielsen" userId="1d84c586-4ac4-4675-b33f-4966539925d6" providerId="ADAL" clId="{8BE79CEF-5E3D-41C7-9BAF-41360441FAF3}" dt="2021-03-24T22:43:14.533" v="7728" actId="47"/>
        <pc:sldMkLst>
          <pc:docMk/>
          <pc:sldMk cId="422495772" sldId="270"/>
        </pc:sldMkLst>
      </pc:sldChg>
      <pc:sldChg chg="del">
        <pc:chgData name="Ib Helmer Nielsen" userId="1d84c586-4ac4-4675-b33f-4966539925d6" providerId="ADAL" clId="{8BE79CEF-5E3D-41C7-9BAF-41360441FAF3}" dt="2021-03-24T20:31:31.208" v="4417" actId="47"/>
        <pc:sldMkLst>
          <pc:docMk/>
          <pc:sldMk cId="369138303" sldId="277"/>
        </pc:sldMkLst>
      </pc:sldChg>
      <pc:sldChg chg="del">
        <pc:chgData name="Ib Helmer Nielsen" userId="1d84c586-4ac4-4675-b33f-4966539925d6" providerId="ADAL" clId="{8BE79CEF-5E3D-41C7-9BAF-41360441FAF3}" dt="2021-03-24T22:42:59.483" v="7714" actId="47"/>
        <pc:sldMkLst>
          <pc:docMk/>
          <pc:sldMk cId="1005593918" sldId="278"/>
        </pc:sldMkLst>
      </pc:sldChg>
      <pc:sldChg chg="del">
        <pc:chgData name="Ib Helmer Nielsen" userId="1d84c586-4ac4-4675-b33f-4966539925d6" providerId="ADAL" clId="{8BE79CEF-5E3D-41C7-9BAF-41360441FAF3}" dt="2021-03-24T22:43:00.641" v="7715" actId="47"/>
        <pc:sldMkLst>
          <pc:docMk/>
          <pc:sldMk cId="4047201989" sldId="279"/>
        </pc:sldMkLst>
      </pc:sldChg>
      <pc:sldChg chg="del">
        <pc:chgData name="Ib Helmer Nielsen" userId="1d84c586-4ac4-4675-b33f-4966539925d6" providerId="ADAL" clId="{8BE79CEF-5E3D-41C7-9BAF-41360441FAF3}" dt="2021-03-24T22:43:01.534" v="7716" actId="47"/>
        <pc:sldMkLst>
          <pc:docMk/>
          <pc:sldMk cId="1432501091" sldId="280"/>
        </pc:sldMkLst>
      </pc:sldChg>
      <pc:sldChg chg="del">
        <pc:chgData name="Ib Helmer Nielsen" userId="1d84c586-4ac4-4675-b33f-4966539925d6" providerId="ADAL" clId="{8BE79CEF-5E3D-41C7-9BAF-41360441FAF3}" dt="2021-03-24T22:43:03.302" v="7717" actId="47"/>
        <pc:sldMkLst>
          <pc:docMk/>
          <pc:sldMk cId="558336904" sldId="281"/>
        </pc:sldMkLst>
      </pc:sldChg>
      <pc:sldChg chg="del">
        <pc:chgData name="Ib Helmer Nielsen" userId="1d84c586-4ac4-4675-b33f-4966539925d6" providerId="ADAL" clId="{8BE79CEF-5E3D-41C7-9BAF-41360441FAF3}" dt="2021-03-24T22:43:05.101" v="7718" actId="47"/>
        <pc:sldMkLst>
          <pc:docMk/>
          <pc:sldMk cId="934715270" sldId="282"/>
        </pc:sldMkLst>
      </pc:sldChg>
      <pc:sldChg chg="del">
        <pc:chgData name="Ib Helmer Nielsen" userId="1d84c586-4ac4-4675-b33f-4966539925d6" providerId="ADAL" clId="{8BE79CEF-5E3D-41C7-9BAF-41360441FAF3}" dt="2021-03-24T22:43:06.020" v="7719" actId="47"/>
        <pc:sldMkLst>
          <pc:docMk/>
          <pc:sldMk cId="4147731100" sldId="283"/>
        </pc:sldMkLst>
      </pc:sldChg>
      <pc:sldChg chg="del">
        <pc:chgData name="Ib Helmer Nielsen" userId="1d84c586-4ac4-4675-b33f-4966539925d6" providerId="ADAL" clId="{8BE79CEF-5E3D-41C7-9BAF-41360441FAF3}" dt="2021-03-24T22:43:06.830" v="7720" actId="47"/>
        <pc:sldMkLst>
          <pc:docMk/>
          <pc:sldMk cId="136853828" sldId="284"/>
        </pc:sldMkLst>
      </pc:sldChg>
      <pc:sldChg chg="del">
        <pc:chgData name="Ib Helmer Nielsen" userId="1d84c586-4ac4-4675-b33f-4966539925d6" providerId="ADAL" clId="{8BE79CEF-5E3D-41C7-9BAF-41360441FAF3}" dt="2021-03-24T22:43:07.696" v="7721" actId="47"/>
        <pc:sldMkLst>
          <pc:docMk/>
          <pc:sldMk cId="794691590" sldId="285"/>
        </pc:sldMkLst>
      </pc:sldChg>
      <pc:sldChg chg="del">
        <pc:chgData name="Ib Helmer Nielsen" userId="1d84c586-4ac4-4675-b33f-4966539925d6" providerId="ADAL" clId="{8BE79CEF-5E3D-41C7-9BAF-41360441FAF3}" dt="2021-03-24T22:43:08.516" v="7722" actId="47"/>
        <pc:sldMkLst>
          <pc:docMk/>
          <pc:sldMk cId="3267770675" sldId="286"/>
        </pc:sldMkLst>
      </pc:sldChg>
      <pc:sldChg chg="del">
        <pc:chgData name="Ib Helmer Nielsen" userId="1d84c586-4ac4-4675-b33f-4966539925d6" providerId="ADAL" clId="{8BE79CEF-5E3D-41C7-9BAF-41360441FAF3}" dt="2021-03-24T22:43:09.384" v="7723" actId="47"/>
        <pc:sldMkLst>
          <pc:docMk/>
          <pc:sldMk cId="738576246" sldId="287"/>
        </pc:sldMkLst>
      </pc:sldChg>
      <pc:sldChg chg="del">
        <pc:chgData name="Ib Helmer Nielsen" userId="1d84c586-4ac4-4675-b33f-4966539925d6" providerId="ADAL" clId="{8BE79CEF-5E3D-41C7-9BAF-41360441FAF3}" dt="2021-03-24T22:43:10.157" v="7724" actId="47"/>
        <pc:sldMkLst>
          <pc:docMk/>
          <pc:sldMk cId="3725823549" sldId="288"/>
        </pc:sldMkLst>
      </pc:sldChg>
      <pc:sldChg chg="del">
        <pc:chgData name="Ib Helmer Nielsen" userId="1d84c586-4ac4-4675-b33f-4966539925d6" providerId="ADAL" clId="{8BE79CEF-5E3D-41C7-9BAF-41360441FAF3}" dt="2021-03-24T22:43:10.896" v="7725" actId="47"/>
        <pc:sldMkLst>
          <pc:docMk/>
          <pc:sldMk cId="4290755378" sldId="289"/>
        </pc:sldMkLst>
      </pc:sldChg>
      <pc:sldChg chg="del">
        <pc:chgData name="Ib Helmer Nielsen" userId="1d84c586-4ac4-4675-b33f-4966539925d6" providerId="ADAL" clId="{8BE79CEF-5E3D-41C7-9BAF-41360441FAF3}" dt="2021-03-24T22:43:12.769" v="7726" actId="47"/>
        <pc:sldMkLst>
          <pc:docMk/>
          <pc:sldMk cId="1726812936" sldId="290"/>
        </pc:sldMkLst>
      </pc:sldChg>
      <pc:sldChg chg="del">
        <pc:chgData name="Ib Helmer Nielsen" userId="1d84c586-4ac4-4675-b33f-4966539925d6" providerId="ADAL" clId="{8BE79CEF-5E3D-41C7-9BAF-41360441FAF3}" dt="2021-03-24T22:43:13.664" v="7727" actId="47"/>
        <pc:sldMkLst>
          <pc:docMk/>
          <pc:sldMk cId="568198905" sldId="291"/>
        </pc:sldMkLst>
      </pc:sldChg>
      <pc:sldChg chg="del">
        <pc:chgData name="Ib Helmer Nielsen" userId="1d84c586-4ac4-4675-b33f-4966539925d6" providerId="ADAL" clId="{8BE79CEF-5E3D-41C7-9BAF-41360441FAF3}" dt="2021-03-24T21:36:53.366" v="6684" actId="47"/>
        <pc:sldMkLst>
          <pc:docMk/>
          <pc:sldMk cId="611010068" sldId="294"/>
        </pc:sldMkLst>
      </pc:sldChg>
      <pc:sldChg chg="delSp modSp mod">
        <pc:chgData name="Ib Helmer Nielsen" userId="1d84c586-4ac4-4675-b33f-4966539925d6" providerId="ADAL" clId="{8BE79CEF-5E3D-41C7-9BAF-41360441FAF3}" dt="2021-03-24T21:38:51.374" v="6698" actId="14100"/>
        <pc:sldMkLst>
          <pc:docMk/>
          <pc:sldMk cId="3964741650" sldId="295"/>
        </pc:sldMkLst>
        <pc:spChg chg="mod">
          <ac:chgData name="Ib Helmer Nielsen" userId="1d84c586-4ac4-4675-b33f-4966539925d6" providerId="ADAL" clId="{8BE79CEF-5E3D-41C7-9BAF-41360441FAF3}" dt="2021-03-24T21:38:43.775" v="6695" actId="20578"/>
          <ac:spMkLst>
            <pc:docMk/>
            <pc:sldMk cId="3964741650" sldId="295"/>
            <ac:spMk id="2" creationId="{C30B1F63-9942-4826-8531-40C148725769}"/>
          </ac:spMkLst>
        </pc:spChg>
        <pc:spChg chg="del">
          <ac:chgData name="Ib Helmer Nielsen" userId="1d84c586-4ac4-4675-b33f-4966539925d6" providerId="ADAL" clId="{8BE79CEF-5E3D-41C7-9BAF-41360441FAF3}" dt="2021-03-24T21:38:46.460" v="6696" actId="478"/>
          <ac:spMkLst>
            <pc:docMk/>
            <pc:sldMk cId="3964741650" sldId="295"/>
            <ac:spMk id="10" creationId="{995E303A-92F5-4F96-B4D2-591DBC2B6283}"/>
          </ac:spMkLst>
        </pc:spChg>
        <pc:picChg chg="mod">
          <ac:chgData name="Ib Helmer Nielsen" userId="1d84c586-4ac4-4675-b33f-4966539925d6" providerId="ADAL" clId="{8BE79CEF-5E3D-41C7-9BAF-41360441FAF3}" dt="2021-03-24T21:38:51.374" v="6698" actId="14100"/>
          <ac:picMkLst>
            <pc:docMk/>
            <pc:sldMk cId="3964741650" sldId="295"/>
            <ac:picMk id="8" creationId="{17E51258-7EFD-45D2-A1CE-4BAA920DE514}"/>
          </ac:picMkLst>
        </pc:picChg>
      </pc:sldChg>
      <pc:sldChg chg="delSp modSp mod">
        <pc:chgData name="Ib Helmer Nielsen" userId="1d84c586-4ac4-4675-b33f-4966539925d6" providerId="ADAL" clId="{8BE79CEF-5E3D-41C7-9BAF-41360441FAF3}" dt="2021-03-24T21:38:37.416" v="6694" actId="14100"/>
        <pc:sldMkLst>
          <pc:docMk/>
          <pc:sldMk cId="3936533214" sldId="296"/>
        </pc:sldMkLst>
        <pc:spChg chg="mod">
          <ac:chgData name="Ib Helmer Nielsen" userId="1d84c586-4ac4-4675-b33f-4966539925d6" providerId="ADAL" clId="{8BE79CEF-5E3D-41C7-9BAF-41360441FAF3}" dt="2021-03-24T21:38:29.270" v="6691" actId="20578"/>
          <ac:spMkLst>
            <pc:docMk/>
            <pc:sldMk cId="3936533214" sldId="296"/>
            <ac:spMk id="2" creationId="{752CFE13-AAFD-4BF1-ADAC-6314BACC00DF}"/>
          </ac:spMkLst>
        </pc:spChg>
        <pc:spChg chg="del">
          <ac:chgData name="Ib Helmer Nielsen" userId="1d84c586-4ac4-4675-b33f-4966539925d6" providerId="ADAL" clId="{8BE79CEF-5E3D-41C7-9BAF-41360441FAF3}" dt="2021-03-24T21:38:32.413" v="6692" actId="478"/>
          <ac:spMkLst>
            <pc:docMk/>
            <pc:sldMk cId="3936533214" sldId="296"/>
            <ac:spMk id="3" creationId="{170E9179-050E-423D-ACD1-8B8B72A63EDE}"/>
          </ac:spMkLst>
        </pc:spChg>
        <pc:picChg chg="mod">
          <ac:chgData name="Ib Helmer Nielsen" userId="1d84c586-4ac4-4675-b33f-4966539925d6" providerId="ADAL" clId="{8BE79CEF-5E3D-41C7-9BAF-41360441FAF3}" dt="2021-03-24T21:38:37.416" v="6694" actId="14100"/>
          <ac:picMkLst>
            <pc:docMk/>
            <pc:sldMk cId="3936533214" sldId="296"/>
            <ac:picMk id="6" creationId="{19834AD9-D702-42A1-8D02-3F27A560BEC1}"/>
          </ac:picMkLst>
        </pc:picChg>
      </pc:sldChg>
      <pc:sldChg chg="delSp modSp mod">
        <pc:chgData name="Ib Helmer Nielsen" userId="1d84c586-4ac4-4675-b33f-4966539925d6" providerId="ADAL" clId="{8BE79CEF-5E3D-41C7-9BAF-41360441FAF3}" dt="2021-03-24T21:39:07.631" v="6703" actId="14100"/>
        <pc:sldMkLst>
          <pc:docMk/>
          <pc:sldMk cId="3449243129" sldId="297"/>
        </pc:sldMkLst>
        <pc:spChg chg="mod">
          <ac:chgData name="Ib Helmer Nielsen" userId="1d84c586-4ac4-4675-b33f-4966539925d6" providerId="ADAL" clId="{8BE79CEF-5E3D-41C7-9BAF-41360441FAF3}" dt="2021-03-24T21:38:56.828" v="6699" actId="20578"/>
          <ac:spMkLst>
            <pc:docMk/>
            <pc:sldMk cId="3449243129" sldId="297"/>
            <ac:spMk id="2" creationId="{C706C371-E0A9-435A-BF5D-3130A2F262C9}"/>
          </ac:spMkLst>
        </pc:spChg>
        <pc:spChg chg="del">
          <ac:chgData name="Ib Helmer Nielsen" userId="1d84c586-4ac4-4675-b33f-4966539925d6" providerId="ADAL" clId="{8BE79CEF-5E3D-41C7-9BAF-41360441FAF3}" dt="2021-03-24T21:39:00.900" v="6700" actId="478"/>
          <ac:spMkLst>
            <pc:docMk/>
            <pc:sldMk cId="3449243129" sldId="297"/>
            <ac:spMk id="3" creationId="{0646FA95-5E1F-4A1C-8554-566E65B06B45}"/>
          </ac:spMkLst>
        </pc:spChg>
        <pc:picChg chg="mod">
          <ac:chgData name="Ib Helmer Nielsen" userId="1d84c586-4ac4-4675-b33f-4966539925d6" providerId="ADAL" clId="{8BE79CEF-5E3D-41C7-9BAF-41360441FAF3}" dt="2021-03-24T21:39:07.631" v="6703" actId="14100"/>
          <ac:picMkLst>
            <pc:docMk/>
            <pc:sldMk cId="3449243129" sldId="297"/>
            <ac:picMk id="6" creationId="{12DD7B37-4D16-4603-8DA4-E1D0D16B6C2C}"/>
          </ac:picMkLst>
        </pc:picChg>
      </pc:sldChg>
      <pc:sldChg chg="delSp modSp mod">
        <pc:chgData name="Ib Helmer Nielsen" userId="1d84c586-4ac4-4675-b33f-4966539925d6" providerId="ADAL" clId="{8BE79CEF-5E3D-41C7-9BAF-41360441FAF3}" dt="2021-03-24T21:39:24.103" v="6707" actId="14100"/>
        <pc:sldMkLst>
          <pc:docMk/>
          <pc:sldMk cId="1512179226" sldId="298"/>
        </pc:sldMkLst>
        <pc:spChg chg="mod">
          <ac:chgData name="Ib Helmer Nielsen" userId="1d84c586-4ac4-4675-b33f-4966539925d6" providerId="ADAL" clId="{8BE79CEF-5E3D-41C7-9BAF-41360441FAF3}" dt="2021-03-24T21:39:13.391" v="6704" actId="20578"/>
          <ac:spMkLst>
            <pc:docMk/>
            <pc:sldMk cId="1512179226" sldId="298"/>
            <ac:spMk id="2" creationId="{9CDB5069-A9CB-49A0-87A3-0647CA129860}"/>
          </ac:spMkLst>
        </pc:spChg>
        <pc:spChg chg="del">
          <ac:chgData name="Ib Helmer Nielsen" userId="1d84c586-4ac4-4675-b33f-4966539925d6" providerId="ADAL" clId="{8BE79CEF-5E3D-41C7-9BAF-41360441FAF3}" dt="2021-03-24T21:39:16.871" v="6705" actId="478"/>
          <ac:spMkLst>
            <pc:docMk/>
            <pc:sldMk cId="1512179226" sldId="298"/>
            <ac:spMk id="3" creationId="{DAE8FB94-6BEC-44AF-9DE2-9440AE5CC85A}"/>
          </ac:spMkLst>
        </pc:spChg>
        <pc:picChg chg="mod">
          <ac:chgData name="Ib Helmer Nielsen" userId="1d84c586-4ac4-4675-b33f-4966539925d6" providerId="ADAL" clId="{8BE79CEF-5E3D-41C7-9BAF-41360441FAF3}" dt="2021-03-24T21:39:24.103" v="6707" actId="14100"/>
          <ac:picMkLst>
            <pc:docMk/>
            <pc:sldMk cId="1512179226" sldId="298"/>
            <ac:picMk id="6" creationId="{03DA5144-9CAA-4AFE-8D74-31A72B30E20E}"/>
          </ac:picMkLst>
        </pc:picChg>
      </pc:sldChg>
      <pc:sldChg chg="delSp modSp mod">
        <pc:chgData name="Ib Helmer Nielsen" userId="1d84c586-4ac4-4675-b33f-4966539925d6" providerId="ADAL" clId="{8BE79CEF-5E3D-41C7-9BAF-41360441FAF3}" dt="2021-03-24T21:39:37.569" v="6710" actId="1076"/>
        <pc:sldMkLst>
          <pc:docMk/>
          <pc:sldMk cId="3999373104" sldId="299"/>
        </pc:sldMkLst>
        <pc:spChg chg="mod">
          <ac:chgData name="Ib Helmer Nielsen" userId="1d84c586-4ac4-4675-b33f-4966539925d6" providerId="ADAL" clId="{8BE79CEF-5E3D-41C7-9BAF-41360441FAF3}" dt="2021-03-24T21:39:29.451" v="6708" actId="20578"/>
          <ac:spMkLst>
            <pc:docMk/>
            <pc:sldMk cId="3999373104" sldId="299"/>
            <ac:spMk id="2" creationId="{6ED40B17-BB76-406E-AFCF-0D11042B110D}"/>
          </ac:spMkLst>
        </pc:spChg>
        <pc:spChg chg="del">
          <ac:chgData name="Ib Helmer Nielsen" userId="1d84c586-4ac4-4675-b33f-4966539925d6" providerId="ADAL" clId="{8BE79CEF-5E3D-41C7-9BAF-41360441FAF3}" dt="2021-03-24T21:39:32.205" v="6709" actId="478"/>
          <ac:spMkLst>
            <pc:docMk/>
            <pc:sldMk cId="3999373104" sldId="299"/>
            <ac:spMk id="3" creationId="{1E71CF25-370D-4EC6-B424-432367DECAB2}"/>
          </ac:spMkLst>
        </pc:spChg>
        <pc:picChg chg="mod">
          <ac:chgData name="Ib Helmer Nielsen" userId="1d84c586-4ac4-4675-b33f-4966539925d6" providerId="ADAL" clId="{8BE79CEF-5E3D-41C7-9BAF-41360441FAF3}" dt="2021-03-24T21:39:37.569" v="6710" actId="1076"/>
          <ac:picMkLst>
            <pc:docMk/>
            <pc:sldMk cId="3999373104" sldId="299"/>
            <ac:picMk id="6" creationId="{2B834C91-CFA3-41BA-AFDE-7DB9DE5E9070}"/>
          </ac:picMkLst>
        </pc:picChg>
      </pc:sldChg>
      <pc:sldChg chg="del">
        <pc:chgData name="Ib Helmer Nielsen" userId="1d84c586-4ac4-4675-b33f-4966539925d6" providerId="ADAL" clId="{8BE79CEF-5E3D-41C7-9BAF-41360441FAF3}" dt="2021-03-24T21:38:10.355" v="6690" actId="47"/>
        <pc:sldMkLst>
          <pc:docMk/>
          <pc:sldMk cId="1729855016" sldId="300"/>
        </pc:sldMkLst>
      </pc:sldChg>
      <pc:sldChg chg="del">
        <pc:chgData name="Ib Helmer Nielsen" userId="1d84c586-4ac4-4675-b33f-4966539925d6" providerId="ADAL" clId="{8BE79CEF-5E3D-41C7-9BAF-41360441FAF3}" dt="2021-03-24T21:38:09.248" v="6689" actId="47"/>
        <pc:sldMkLst>
          <pc:docMk/>
          <pc:sldMk cId="931219126" sldId="301"/>
        </pc:sldMkLst>
      </pc:sldChg>
      <pc:sldChg chg="ord">
        <pc:chgData name="Ib Helmer Nielsen" userId="1d84c586-4ac4-4675-b33f-4966539925d6" providerId="ADAL" clId="{8BE79CEF-5E3D-41C7-9BAF-41360441FAF3}" dt="2021-03-24T22:57:52.044" v="7895"/>
        <pc:sldMkLst>
          <pc:docMk/>
          <pc:sldMk cId="3852901991" sldId="302"/>
        </pc:sldMkLst>
      </pc:sldChg>
      <pc:sldChg chg="modSp mod">
        <pc:chgData name="Ib Helmer Nielsen" userId="1d84c586-4ac4-4675-b33f-4966539925d6" providerId="ADAL" clId="{8BE79CEF-5E3D-41C7-9BAF-41360441FAF3}" dt="2021-03-25T00:07:35.601" v="9992" actId="20577"/>
        <pc:sldMkLst>
          <pc:docMk/>
          <pc:sldMk cId="3783950018" sldId="303"/>
        </pc:sldMkLst>
        <pc:spChg chg="mod">
          <ac:chgData name="Ib Helmer Nielsen" userId="1d84c586-4ac4-4675-b33f-4966539925d6" providerId="ADAL" clId="{8BE79CEF-5E3D-41C7-9BAF-41360441FAF3}" dt="2021-03-25T00:07:35.601" v="9992" actId="20577"/>
          <ac:spMkLst>
            <pc:docMk/>
            <pc:sldMk cId="3783950018" sldId="303"/>
            <ac:spMk id="3" creationId="{3A03EDE8-E326-43C0-80A0-819D6E1E9F06}"/>
          </ac:spMkLst>
        </pc:spChg>
      </pc:sldChg>
      <pc:sldChg chg="del">
        <pc:chgData name="Ib Helmer Nielsen" userId="1d84c586-4ac4-4675-b33f-4966539925d6" providerId="ADAL" clId="{8BE79CEF-5E3D-41C7-9BAF-41360441FAF3}" dt="2021-03-24T22:41:07.217" v="7713" actId="47"/>
        <pc:sldMkLst>
          <pc:docMk/>
          <pc:sldMk cId="2406805562" sldId="304"/>
        </pc:sldMkLst>
      </pc:sldChg>
      <pc:sldChg chg="modSp mod">
        <pc:chgData name="Ib Helmer Nielsen" userId="1d84c586-4ac4-4675-b33f-4966539925d6" providerId="ADAL" clId="{8BE79CEF-5E3D-41C7-9BAF-41360441FAF3}" dt="2021-03-24T22:59:47.809" v="7926" actId="20577"/>
        <pc:sldMkLst>
          <pc:docMk/>
          <pc:sldMk cId="2469997898" sldId="305"/>
        </pc:sldMkLst>
        <pc:spChg chg="mod">
          <ac:chgData name="Ib Helmer Nielsen" userId="1d84c586-4ac4-4675-b33f-4966539925d6" providerId="ADAL" clId="{8BE79CEF-5E3D-41C7-9BAF-41360441FAF3}" dt="2021-03-24T22:59:47.809" v="7926" actId="20577"/>
          <ac:spMkLst>
            <pc:docMk/>
            <pc:sldMk cId="2469997898" sldId="305"/>
            <ac:spMk id="7" creationId="{2576C6D3-67A1-4AB4-ABE9-33363669703F}"/>
          </ac:spMkLst>
        </pc:spChg>
      </pc:sldChg>
      <pc:sldChg chg="addSp delSp modSp new mod">
        <pc:chgData name="Ib Helmer Nielsen" userId="1d84c586-4ac4-4675-b33f-4966539925d6" providerId="ADAL" clId="{8BE79CEF-5E3D-41C7-9BAF-41360441FAF3}" dt="2021-03-23T23:22:49.594" v="644" actId="207"/>
        <pc:sldMkLst>
          <pc:docMk/>
          <pc:sldMk cId="2687053939" sldId="306"/>
        </pc:sldMkLst>
        <pc:spChg chg="mod">
          <ac:chgData name="Ib Helmer Nielsen" userId="1d84c586-4ac4-4675-b33f-4966539925d6" providerId="ADAL" clId="{8BE79CEF-5E3D-41C7-9BAF-41360441FAF3}" dt="2021-03-23T22:29:35.103" v="68" actId="1076"/>
          <ac:spMkLst>
            <pc:docMk/>
            <pc:sldMk cId="2687053939" sldId="306"/>
            <ac:spMk id="2" creationId="{082BF48B-D2A6-46BE-9DA9-A639706ED777}"/>
          </ac:spMkLst>
        </pc:spChg>
        <pc:spChg chg="del mod">
          <ac:chgData name="Ib Helmer Nielsen" userId="1d84c586-4ac4-4675-b33f-4966539925d6" providerId="ADAL" clId="{8BE79CEF-5E3D-41C7-9BAF-41360441FAF3}" dt="2021-03-23T22:19:35.509" v="11" actId="931"/>
          <ac:spMkLst>
            <pc:docMk/>
            <pc:sldMk cId="2687053939" sldId="306"/>
            <ac:spMk id="3" creationId="{2F4CCE2B-A46F-4C4A-AA3B-0737D47D3F87}"/>
          </ac:spMkLst>
        </pc:spChg>
        <pc:spChg chg="mod">
          <ac:chgData name="Ib Helmer Nielsen" userId="1d84c586-4ac4-4675-b33f-4966539925d6" providerId="ADAL" clId="{8BE79CEF-5E3D-41C7-9BAF-41360441FAF3}" dt="2021-03-23T22:28:47.178" v="55"/>
          <ac:spMkLst>
            <pc:docMk/>
            <pc:sldMk cId="2687053939" sldId="306"/>
            <ac:spMk id="4" creationId="{2C206279-A2EE-430D-A148-F461FCFA5A0E}"/>
          </ac:spMkLst>
        </pc:spChg>
        <pc:spChg chg="mod">
          <ac:chgData name="Ib Helmer Nielsen" userId="1d84c586-4ac4-4675-b33f-4966539925d6" providerId="ADAL" clId="{8BE79CEF-5E3D-41C7-9BAF-41360441FAF3}" dt="2021-03-23T22:28:47.178" v="55"/>
          <ac:spMkLst>
            <pc:docMk/>
            <pc:sldMk cId="2687053939" sldId="306"/>
            <ac:spMk id="5" creationId="{9D6441B2-B522-4FC0-9A0E-872CEE92EDB4}"/>
          </ac:spMkLst>
        </pc:spChg>
        <pc:spChg chg="add del mod">
          <ac:chgData name="Ib Helmer Nielsen" userId="1d84c586-4ac4-4675-b33f-4966539925d6" providerId="ADAL" clId="{8BE79CEF-5E3D-41C7-9BAF-41360441FAF3}" dt="2021-03-23T22:24:01.078" v="20" actId="931"/>
          <ac:spMkLst>
            <pc:docMk/>
            <pc:sldMk cId="2687053939" sldId="306"/>
            <ac:spMk id="9" creationId="{0E8BD20A-5104-4BE9-8F1E-D516AC2B6CBD}"/>
          </ac:spMkLst>
        </pc:spChg>
        <pc:spChg chg="add del">
          <ac:chgData name="Ib Helmer Nielsen" userId="1d84c586-4ac4-4675-b33f-4966539925d6" providerId="ADAL" clId="{8BE79CEF-5E3D-41C7-9BAF-41360441FAF3}" dt="2021-03-23T22:25:20.718" v="26" actId="11529"/>
          <ac:spMkLst>
            <pc:docMk/>
            <pc:sldMk cId="2687053939" sldId="306"/>
            <ac:spMk id="12" creationId="{A5CF2D4D-455B-4B8B-937D-E81E8E571E1A}"/>
          </ac:spMkLst>
        </pc:spChg>
        <pc:spChg chg="add mod">
          <ac:chgData name="Ib Helmer Nielsen" userId="1d84c586-4ac4-4675-b33f-4966539925d6" providerId="ADAL" clId="{8BE79CEF-5E3D-41C7-9BAF-41360441FAF3}" dt="2021-03-23T22:29:45.974" v="69" actId="1076"/>
          <ac:spMkLst>
            <pc:docMk/>
            <pc:sldMk cId="2687053939" sldId="306"/>
            <ac:spMk id="13" creationId="{C31C9A83-9489-43F1-A3DE-2DC2C7055C76}"/>
          </ac:spMkLst>
        </pc:spChg>
        <pc:spChg chg="add del mod">
          <ac:chgData name="Ib Helmer Nielsen" userId="1d84c586-4ac4-4675-b33f-4966539925d6" providerId="ADAL" clId="{8BE79CEF-5E3D-41C7-9BAF-41360441FAF3}" dt="2021-03-23T22:27:29.600" v="52"/>
          <ac:spMkLst>
            <pc:docMk/>
            <pc:sldMk cId="2687053939" sldId="306"/>
            <ac:spMk id="14" creationId="{246957B2-3EC3-419A-9374-837466987D9E}"/>
          </ac:spMkLst>
        </pc:spChg>
        <pc:spChg chg="add del mod">
          <ac:chgData name="Ib Helmer Nielsen" userId="1d84c586-4ac4-4675-b33f-4966539925d6" providerId="ADAL" clId="{8BE79CEF-5E3D-41C7-9BAF-41360441FAF3}" dt="2021-03-23T22:28:22.558" v="54"/>
          <ac:spMkLst>
            <pc:docMk/>
            <pc:sldMk cId="2687053939" sldId="306"/>
            <ac:spMk id="15" creationId="{F8C8A1E8-FC0A-4419-A07A-C4A3F4D0466F}"/>
          </ac:spMkLst>
        </pc:spChg>
        <pc:spChg chg="add del mod">
          <ac:chgData name="Ib Helmer Nielsen" userId="1d84c586-4ac4-4675-b33f-4966539925d6" providerId="ADAL" clId="{8BE79CEF-5E3D-41C7-9BAF-41360441FAF3}" dt="2021-03-23T22:29:22.801" v="64" actId="478"/>
          <ac:spMkLst>
            <pc:docMk/>
            <pc:sldMk cId="2687053939" sldId="306"/>
            <ac:spMk id="16" creationId="{27C17579-6F6C-476E-9DE7-7E54BD136C1D}"/>
          </ac:spMkLst>
        </pc:spChg>
        <pc:spChg chg="add mod">
          <ac:chgData name="Ib Helmer Nielsen" userId="1d84c586-4ac4-4675-b33f-4966539925d6" providerId="ADAL" clId="{8BE79CEF-5E3D-41C7-9BAF-41360441FAF3}" dt="2021-03-23T23:22:49.594" v="644" actId="207"/>
          <ac:spMkLst>
            <pc:docMk/>
            <pc:sldMk cId="2687053939" sldId="306"/>
            <ac:spMk id="17" creationId="{4572E713-DCE2-4279-B694-3276FA2EA519}"/>
          </ac:spMkLst>
        </pc:spChg>
        <pc:picChg chg="add del mod">
          <ac:chgData name="Ib Helmer Nielsen" userId="1d84c586-4ac4-4675-b33f-4966539925d6" providerId="ADAL" clId="{8BE79CEF-5E3D-41C7-9BAF-41360441FAF3}" dt="2021-03-23T22:23:28.271" v="18" actId="478"/>
          <ac:picMkLst>
            <pc:docMk/>
            <pc:sldMk cId="2687053939" sldId="306"/>
            <ac:picMk id="7" creationId="{6CE25E50-FF22-4FF0-B733-EE1EC8F200B1}"/>
          </ac:picMkLst>
        </pc:picChg>
        <pc:picChg chg="add mod">
          <ac:chgData name="Ib Helmer Nielsen" userId="1d84c586-4ac4-4675-b33f-4966539925d6" providerId="ADAL" clId="{8BE79CEF-5E3D-41C7-9BAF-41360441FAF3}" dt="2021-03-23T22:29:45.974" v="69" actId="1076"/>
          <ac:picMkLst>
            <pc:docMk/>
            <pc:sldMk cId="2687053939" sldId="306"/>
            <ac:picMk id="11" creationId="{CE060521-1428-4B79-B268-FF0939C9116A}"/>
          </ac:picMkLst>
        </pc:picChg>
      </pc:sldChg>
      <pc:sldChg chg="add del">
        <pc:chgData name="Ib Helmer Nielsen" userId="1d84c586-4ac4-4675-b33f-4966539925d6" providerId="ADAL" clId="{8BE79CEF-5E3D-41C7-9BAF-41360441FAF3}" dt="2021-03-23T22:31:54.424" v="107" actId="47"/>
        <pc:sldMkLst>
          <pc:docMk/>
          <pc:sldMk cId="937151746" sldId="307"/>
        </pc:sldMkLst>
      </pc:sldChg>
      <pc:sldChg chg="modSp add mod">
        <pc:chgData name="Ib Helmer Nielsen" userId="1d84c586-4ac4-4675-b33f-4966539925d6" providerId="ADAL" clId="{8BE79CEF-5E3D-41C7-9BAF-41360441FAF3}" dt="2021-03-23T23:22:58.865" v="645" actId="207"/>
        <pc:sldMkLst>
          <pc:docMk/>
          <pc:sldMk cId="2410961302" sldId="307"/>
        </pc:sldMkLst>
        <pc:spChg chg="mod">
          <ac:chgData name="Ib Helmer Nielsen" userId="1d84c586-4ac4-4675-b33f-4966539925d6" providerId="ADAL" clId="{8BE79CEF-5E3D-41C7-9BAF-41360441FAF3}" dt="2021-03-23T22:32:31.603" v="112" actId="14100"/>
          <ac:spMkLst>
            <pc:docMk/>
            <pc:sldMk cId="2410961302" sldId="307"/>
            <ac:spMk id="13" creationId="{C31C9A83-9489-43F1-A3DE-2DC2C7055C76}"/>
          </ac:spMkLst>
        </pc:spChg>
        <pc:spChg chg="mod">
          <ac:chgData name="Ib Helmer Nielsen" userId="1d84c586-4ac4-4675-b33f-4966539925d6" providerId="ADAL" clId="{8BE79CEF-5E3D-41C7-9BAF-41360441FAF3}" dt="2021-03-23T23:22:58.865" v="645" actId="207"/>
          <ac:spMkLst>
            <pc:docMk/>
            <pc:sldMk cId="2410961302" sldId="307"/>
            <ac:spMk id="17" creationId="{4572E713-DCE2-4279-B694-3276FA2EA519}"/>
          </ac:spMkLst>
        </pc:spChg>
      </pc:sldChg>
      <pc:sldChg chg="add del">
        <pc:chgData name="Ib Helmer Nielsen" userId="1d84c586-4ac4-4675-b33f-4966539925d6" providerId="ADAL" clId="{8BE79CEF-5E3D-41C7-9BAF-41360441FAF3}" dt="2021-03-23T22:31:53.700" v="106" actId="47"/>
        <pc:sldMkLst>
          <pc:docMk/>
          <pc:sldMk cId="897476970" sldId="308"/>
        </pc:sldMkLst>
      </pc:sldChg>
      <pc:sldChg chg="addSp modSp add mod">
        <pc:chgData name="Ib Helmer Nielsen" userId="1d84c586-4ac4-4675-b33f-4966539925d6" providerId="ADAL" clId="{8BE79CEF-5E3D-41C7-9BAF-41360441FAF3}" dt="2021-03-23T23:23:06.864" v="646" actId="207"/>
        <pc:sldMkLst>
          <pc:docMk/>
          <pc:sldMk cId="909777032" sldId="308"/>
        </pc:sldMkLst>
        <pc:spChg chg="add mod">
          <ac:chgData name="Ib Helmer Nielsen" userId="1d84c586-4ac4-4675-b33f-4966539925d6" providerId="ADAL" clId="{8BE79CEF-5E3D-41C7-9BAF-41360441FAF3}" dt="2021-03-23T22:33:52.423" v="151" actId="1076"/>
          <ac:spMkLst>
            <pc:docMk/>
            <pc:sldMk cId="909777032" sldId="308"/>
            <ac:spMk id="8" creationId="{1CDE4848-E750-42B5-A2E6-A9274146EB97}"/>
          </ac:spMkLst>
        </pc:spChg>
        <pc:spChg chg="mod">
          <ac:chgData name="Ib Helmer Nielsen" userId="1d84c586-4ac4-4675-b33f-4966539925d6" providerId="ADAL" clId="{8BE79CEF-5E3D-41C7-9BAF-41360441FAF3}" dt="2021-03-23T22:33:43.801" v="150" actId="14100"/>
          <ac:spMkLst>
            <pc:docMk/>
            <pc:sldMk cId="909777032" sldId="308"/>
            <ac:spMk id="13" creationId="{C31C9A83-9489-43F1-A3DE-2DC2C7055C76}"/>
          </ac:spMkLst>
        </pc:spChg>
        <pc:spChg chg="mod">
          <ac:chgData name="Ib Helmer Nielsen" userId="1d84c586-4ac4-4675-b33f-4966539925d6" providerId="ADAL" clId="{8BE79CEF-5E3D-41C7-9BAF-41360441FAF3}" dt="2021-03-23T23:23:06.864" v="646" actId="207"/>
          <ac:spMkLst>
            <pc:docMk/>
            <pc:sldMk cId="909777032" sldId="308"/>
            <ac:spMk id="17" creationId="{4572E713-DCE2-4279-B694-3276FA2EA519}"/>
          </ac:spMkLst>
        </pc:spChg>
      </pc:sldChg>
      <pc:sldChg chg="delSp modSp add mod">
        <pc:chgData name="Ib Helmer Nielsen" userId="1d84c586-4ac4-4675-b33f-4966539925d6" providerId="ADAL" clId="{8BE79CEF-5E3D-41C7-9BAF-41360441FAF3}" dt="2021-03-23T23:23:13.646" v="647" actId="207"/>
        <pc:sldMkLst>
          <pc:docMk/>
          <pc:sldMk cId="460874777" sldId="309"/>
        </pc:sldMkLst>
        <pc:spChg chg="del">
          <ac:chgData name="Ib Helmer Nielsen" userId="1d84c586-4ac4-4675-b33f-4966539925d6" providerId="ADAL" clId="{8BE79CEF-5E3D-41C7-9BAF-41360441FAF3}" dt="2021-03-23T22:36:31.877" v="245" actId="478"/>
          <ac:spMkLst>
            <pc:docMk/>
            <pc:sldMk cId="460874777" sldId="309"/>
            <ac:spMk id="8" creationId="{1CDE4848-E750-42B5-A2E6-A9274146EB97}"/>
          </ac:spMkLst>
        </pc:spChg>
        <pc:spChg chg="mod">
          <ac:chgData name="Ib Helmer Nielsen" userId="1d84c586-4ac4-4675-b33f-4966539925d6" providerId="ADAL" clId="{8BE79CEF-5E3D-41C7-9BAF-41360441FAF3}" dt="2021-03-23T22:35:44.449" v="201" actId="14100"/>
          <ac:spMkLst>
            <pc:docMk/>
            <pc:sldMk cId="460874777" sldId="309"/>
            <ac:spMk id="13" creationId="{C31C9A83-9489-43F1-A3DE-2DC2C7055C76}"/>
          </ac:spMkLst>
        </pc:spChg>
        <pc:spChg chg="mod">
          <ac:chgData name="Ib Helmer Nielsen" userId="1d84c586-4ac4-4675-b33f-4966539925d6" providerId="ADAL" clId="{8BE79CEF-5E3D-41C7-9BAF-41360441FAF3}" dt="2021-03-23T23:23:13.646" v="647" actId="207"/>
          <ac:spMkLst>
            <pc:docMk/>
            <pc:sldMk cId="460874777" sldId="309"/>
            <ac:spMk id="17" creationId="{4572E713-DCE2-4279-B694-3276FA2EA519}"/>
          </ac:spMkLst>
        </pc:spChg>
        <pc:picChg chg="mod">
          <ac:chgData name="Ib Helmer Nielsen" userId="1d84c586-4ac4-4675-b33f-4966539925d6" providerId="ADAL" clId="{8BE79CEF-5E3D-41C7-9BAF-41360441FAF3}" dt="2021-03-23T22:35:28.843" v="198" actId="1076"/>
          <ac:picMkLst>
            <pc:docMk/>
            <pc:sldMk cId="460874777" sldId="309"/>
            <ac:picMk id="11" creationId="{CE060521-1428-4B79-B268-FF0939C9116A}"/>
          </ac:picMkLst>
        </pc:picChg>
      </pc:sldChg>
      <pc:sldChg chg="add del">
        <pc:chgData name="Ib Helmer Nielsen" userId="1d84c586-4ac4-4675-b33f-4966539925d6" providerId="ADAL" clId="{8BE79CEF-5E3D-41C7-9BAF-41360441FAF3}" dt="2021-03-23T22:31:53.232" v="105" actId="47"/>
        <pc:sldMkLst>
          <pc:docMk/>
          <pc:sldMk cId="3116246916" sldId="309"/>
        </pc:sldMkLst>
      </pc:sldChg>
      <pc:sldChg chg="modSp add mod">
        <pc:chgData name="Ib Helmer Nielsen" userId="1d84c586-4ac4-4675-b33f-4966539925d6" providerId="ADAL" clId="{8BE79CEF-5E3D-41C7-9BAF-41360441FAF3}" dt="2021-03-23T23:24:20.860" v="667" actId="207"/>
        <pc:sldMkLst>
          <pc:docMk/>
          <pc:sldMk cId="652850436" sldId="310"/>
        </pc:sldMkLst>
        <pc:spChg chg="mod">
          <ac:chgData name="Ib Helmer Nielsen" userId="1d84c586-4ac4-4675-b33f-4966539925d6" providerId="ADAL" clId="{8BE79CEF-5E3D-41C7-9BAF-41360441FAF3}" dt="2021-03-23T22:37:55.939" v="274" actId="14100"/>
          <ac:spMkLst>
            <pc:docMk/>
            <pc:sldMk cId="652850436" sldId="310"/>
            <ac:spMk id="13" creationId="{C31C9A83-9489-43F1-A3DE-2DC2C7055C76}"/>
          </ac:spMkLst>
        </pc:spChg>
        <pc:spChg chg="mod">
          <ac:chgData name="Ib Helmer Nielsen" userId="1d84c586-4ac4-4675-b33f-4966539925d6" providerId="ADAL" clId="{8BE79CEF-5E3D-41C7-9BAF-41360441FAF3}" dt="2021-03-23T23:24:20.860" v="667" actId="207"/>
          <ac:spMkLst>
            <pc:docMk/>
            <pc:sldMk cId="652850436" sldId="310"/>
            <ac:spMk id="17" creationId="{4572E713-DCE2-4279-B694-3276FA2EA519}"/>
          </ac:spMkLst>
        </pc:spChg>
        <pc:picChg chg="mod">
          <ac:chgData name="Ib Helmer Nielsen" userId="1d84c586-4ac4-4675-b33f-4966539925d6" providerId="ADAL" clId="{8BE79CEF-5E3D-41C7-9BAF-41360441FAF3}" dt="2021-03-23T22:37:43.677" v="272" actId="1076"/>
          <ac:picMkLst>
            <pc:docMk/>
            <pc:sldMk cId="652850436" sldId="310"/>
            <ac:picMk id="11" creationId="{CE060521-1428-4B79-B268-FF0939C9116A}"/>
          </ac:picMkLst>
        </pc:picChg>
      </pc:sldChg>
      <pc:sldChg chg="add del">
        <pc:chgData name="Ib Helmer Nielsen" userId="1d84c586-4ac4-4675-b33f-4966539925d6" providerId="ADAL" clId="{8BE79CEF-5E3D-41C7-9BAF-41360441FAF3}" dt="2021-03-23T22:31:52.599" v="104" actId="47"/>
        <pc:sldMkLst>
          <pc:docMk/>
          <pc:sldMk cId="2025219021" sldId="310"/>
        </pc:sldMkLst>
      </pc:sldChg>
      <pc:sldChg chg="modSp add mod">
        <pc:chgData name="Ib Helmer Nielsen" userId="1d84c586-4ac4-4675-b33f-4966539925d6" providerId="ADAL" clId="{8BE79CEF-5E3D-41C7-9BAF-41360441FAF3}" dt="2021-03-23T23:24:29.423" v="668" actId="207"/>
        <pc:sldMkLst>
          <pc:docMk/>
          <pc:sldMk cId="3784157342" sldId="311"/>
        </pc:sldMkLst>
        <pc:spChg chg="mod">
          <ac:chgData name="Ib Helmer Nielsen" userId="1d84c586-4ac4-4675-b33f-4966539925d6" providerId="ADAL" clId="{8BE79CEF-5E3D-41C7-9BAF-41360441FAF3}" dt="2021-03-23T22:39:58.649" v="302" actId="14100"/>
          <ac:spMkLst>
            <pc:docMk/>
            <pc:sldMk cId="3784157342" sldId="311"/>
            <ac:spMk id="13" creationId="{C31C9A83-9489-43F1-A3DE-2DC2C7055C76}"/>
          </ac:spMkLst>
        </pc:spChg>
        <pc:spChg chg="mod">
          <ac:chgData name="Ib Helmer Nielsen" userId="1d84c586-4ac4-4675-b33f-4966539925d6" providerId="ADAL" clId="{8BE79CEF-5E3D-41C7-9BAF-41360441FAF3}" dt="2021-03-23T23:24:29.423" v="668" actId="207"/>
          <ac:spMkLst>
            <pc:docMk/>
            <pc:sldMk cId="3784157342" sldId="311"/>
            <ac:spMk id="17" creationId="{4572E713-DCE2-4279-B694-3276FA2EA519}"/>
          </ac:spMkLst>
        </pc:spChg>
      </pc:sldChg>
      <pc:sldChg chg="modSp add mod">
        <pc:chgData name="Ib Helmer Nielsen" userId="1d84c586-4ac4-4675-b33f-4966539925d6" providerId="ADAL" clId="{8BE79CEF-5E3D-41C7-9BAF-41360441FAF3}" dt="2021-03-23T23:26:35.815" v="699" actId="5793"/>
        <pc:sldMkLst>
          <pc:docMk/>
          <pc:sldMk cId="2019186026" sldId="312"/>
        </pc:sldMkLst>
        <pc:spChg chg="mod">
          <ac:chgData name="Ib Helmer Nielsen" userId="1d84c586-4ac4-4675-b33f-4966539925d6" providerId="ADAL" clId="{8BE79CEF-5E3D-41C7-9BAF-41360441FAF3}" dt="2021-03-23T22:40:37.806" v="323" actId="14100"/>
          <ac:spMkLst>
            <pc:docMk/>
            <pc:sldMk cId="2019186026" sldId="312"/>
            <ac:spMk id="13" creationId="{C31C9A83-9489-43F1-A3DE-2DC2C7055C76}"/>
          </ac:spMkLst>
        </pc:spChg>
        <pc:spChg chg="mod">
          <ac:chgData name="Ib Helmer Nielsen" userId="1d84c586-4ac4-4675-b33f-4966539925d6" providerId="ADAL" clId="{8BE79CEF-5E3D-41C7-9BAF-41360441FAF3}" dt="2021-03-23T23:26:35.815" v="699" actId="5793"/>
          <ac:spMkLst>
            <pc:docMk/>
            <pc:sldMk cId="2019186026" sldId="312"/>
            <ac:spMk id="17" creationId="{4572E713-DCE2-4279-B694-3276FA2EA519}"/>
          </ac:spMkLst>
        </pc:spChg>
      </pc:sldChg>
      <pc:sldChg chg="new del">
        <pc:chgData name="Ib Helmer Nielsen" userId="1d84c586-4ac4-4675-b33f-4966539925d6" providerId="ADAL" clId="{8BE79CEF-5E3D-41C7-9BAF-41360441FAF3}" dt="2021-03-23T22:51:03.849" v="542" actId="47"/>
        <pc:sldMkLst>
          <pc:docMk/>
          <pc:sldMk cId="3259704861" sldId="313"/>
        </pc:sldMkLst>
      </pc:sldChg>
      <pc:sldChg chg="modSp add mod">
        <pc:chgData name="Ib Helmer Nielsen" userId="1d84c586-4ac4-4675-b33f-4966539925d6" providerId="ADAL" clId="{8BE79CEF-5E3D-41C7-9BAF-41360441FAF3}" dt="2021-03-23T23:26:28.983" v="698" actId="5793"/>
        <pc:sldMkLst>
          <pc:docMk/>
          <pc:sldMk cId="511649525" sldId="314"/>
        </pc:sldMkLst>
        <pc:spChg chg="mod">
          <ac:chgData name="Ib Helmer Nielsen" userId="1d84c586-4ac4-4675-b33f-4966539925d6" providerId="ADAL" clId="{8BE79CEF-5E3D-41C7-9BAF-41360441FAF3}" dt="2021-03-23T22:41:38.517" v="335" actId="14100"/>
          <ac:spMkLst>
            <pc:docMk/>
            <pc:sldMk cId="511649525" sldId="314"/>
            <ac:spMk id="13" creationId="{C31C9A83-9489-43F1-A3DE-2DC2C7055C76}"/>
          </ac:spMkLst>
        </pc:spChg>
        <pc:spChg chg="mod">
          <ac:chgData name="Ib Helmer Nielsen" userId="1d84c586-4ac4-4675-b33f-4966539925d6" providerId="ADAL" clId="{8BE79CEF-5E3D-41C7-9BAF-41360441FAF3}" dt="2021-03-23T23:26:28.983" v="698" actId="5793"/>
          <ac:spMkLst>
            <pc:docMk/>
            <pc:sldMk cId="511649525" sldId="314"/>
            <ac:spMk id="17" creationId="{4572E713-DCE2-4279-B694-3276FA2EA519}"/>
          </ac:spMkLst>
        </pc:spChg>
      </pc:sldChg>
      <pc:sldChg chg="modSp add mod">
        <pc:chgData name="Ib Helmer Nielsen" userId="1d84c586-4ac4-4675-b33f-4966539925d6" providerId="ADAL" clId="{8BE79CEF-5E3D-41C7-9BAF-41360441FAF3}" dt="2021-03-23T23:26:18.751" v="695" actId="20577"/>
        <pc:sldMkLst>
          <pc:docMk/>
          <pc:sldMk cId="3235944250" sldId="315"/>
        </pc:sldMkLst>
        <pc:spChg chg="mod">
          <ac:chgData name="Ib Helmer Nielsen" userId="1d84c586-4ac4-4675-b33f-4966539925d6" providerId="ADAL" clId="{8BE79CEF-5E3D-41C7-9BAF-41360441FAF3}" dt="2021-03-23T22:43:49.925" v="387" actId="14100"/>
          <ac:spMkLst>
            <pc:docMk/>
            <pc:sldMk cId="3235944250" sldId="315"/>
            <ac:spMk id="13" creationId="{C31C9A83-9489-43F1-A3DE-2DC2C7055C76}"/>
          </ac:spMkLst>
        </pc:spChg>
        <pc:spChg chg="mod">
          <ac:chgData name="Ib Helmer Nielsen" userId="1d84c586-4ac4-4675-b33f-4966539925d6" providerId="ADAL" clId="{8BE79CEF-5E3D-41C7-9BAF-41360441FAF3}" dt="2021-03-23T23:26:18.751" v="695" actId="20577"/>
          <ac:spMkLst>
            <pc:docMk/>
            <pc:sldMk cId="3235944250" sldId="315"/>
            <ac:spMk id="17" creationId="{4572E713-DCE2-4279-B694-3276FA2EA519}"/>
          </ac:spMkLst>
        </pc:spChg>
      </pc:sldChg>
      <pc:sldChg chg="addSp modSp add mod">
        <pc:chgData name="Ib Helmer Nielsen" userId="1d84c586-4ac4-4675-b33f-4966539925d6" providerId="ADAL" clId="{8BE79CEF-5E3D-41C7-9BAF-41360441FAF3}" dt="2021-03-23T23:25:02.362" v="672" actId="207"/>
        <pc:sldMkLst>
          <pc:docMk/>
          <pc:sldMk cId="3489456305" sldId="316"/>
        </pc:sldMkLst>
        <pc:spChg chg="mod">
          <ac:chgData name="Ib Helmer Nielsen" userId="1d84c586-4ac4-4675-b33f-4966539925d6" providerId="ADAL" clId="{8BE79CEF-5E3D-41C7-9BAF-41360441FAF3}" dt="2021-03-23T22:45:30.555" v="472" actId="14100"/>
          <ac:spMkLst>
            <pc:docMk/>
            <pc:sldMk cId="3489456305" sldId="316"/>
            <ac:spMk id="13" creationId="{C31C9A83-9489-43F1-A3DE-2DC2C7055C76}"/>
          </ac:spMkLst>
        </pc:spChg>
        <pc:spChg chg="mod">
          <ac:chgData name="Ib Helmer Nielsen" userId="1d84c586-4ac4-4675-b33f-4966539925d6" providerId="ADAL" clId="{8BE79CEF-5E3D-41C7-9BAF-41360441FAF3}" dt="2021-03-23T23:25:02.362" v="672" actId="207"/>
          <ac:spMkLst>
            <pc:docMk/>
            <pc:sldMk cId="3489456305" sldId="316"/>
            <ac:spMk id="17" creationId="{4572E713-DCE2-4279-B694-3276FA2EA519}"/>
          </ac:spMkLst>
        </pc:spChg>
        <pc:cxnChg chg="add">
          <ac:chgData name="Ib Helmer Nielsen" userId="1d84c586-4ac4-4675-b33f-4966539925d6" providerId="ADAL" clId="{8BE79CEF-5E3D-41C7-9BAF-41360441FAF3}" dt="2021-03-23T22:45:49.060" v="474" actId="11529"/>
          <ac:cxnSpMkLst>
            <pc:docMk/>
            <pc:sldMk cId="3489456305" sldId="316"/>
            <ac:cxnSpMk id="6" creationId="{F4402A8F-7904-4933-9FDD-BB602A5A9F36}"/>
          </ac:cxnSpMkLst>
        </pc:cxnChg>
      </pc:sldChg>
      <pc:sldChg chg="modSp add mod">
        <pc:chgData name="Ib Helmer Nielsen" userId="1d84c586-4ac4-4675-b33f-4966539925d6" providerId="ADAL" clId="{8BE79CEF-5E3D-41C7-9BAF-41360441FAF3}" dt="2021-03-23T23:25:48.307" v="692" actId="6549"/>
        <pc:sldMkLst>
          <pc:docMk/>
          <pc:sldMk cId="3108086615" sldId="317"/>
        </pc:sldMkLst>
        <pc:spChg chg="mod">
          <ac:chgData name="Ib Helmer Nielsen" userId="1d84c586-4ac4-4675-b33f-4966539925d6" providerId="ADAL" clId="{8BE79CEF-5E3D-41C7-9BAF-41360441FAF3}" dt="2021-03-23T22:46:36.574" v="499" actId="14100"/>
          <ac:spMkLst>
            <pc:docMk/>
            <pc:sldMk cId="3108086615" sldId="317"/>
            <ac:spMk id="13" creationId="{C31C9A83-9489-43F1-A3DE-2DC2C7055C76}"/>
          </ac:spMkLst>
        </pc:spChg>
        <pc:spChg chg="mod">
          <ac:chgData name="Ib Helmer Nielsen" userId="1d84c586-4ac4-4675-b33f-4966539925d6" providerId="ADAL" clId="{8BE79CEF-5E3D-41C7-9BAF-41360441FAF3}" dt="2021-03-23T23:25:48.307" v="692" actId="6549"/>
          <ac:spMkLst>
            <pc:docMk/>
            <pc:sldMk cId="3108086615" sldId="317"/>
            <ac:spMk id="17" creationId="{4572E713-DCE2-4279-B694-3276FA2EA519}"/>
          </ac:spMkLst>
        </pc:spChg>
        <pc:picChg chg="mod">
          <ac:chgData name="Ib Helmer Nielsen" userId="1d84c586-4ac4-4675-b33f-4966539925d6" providerId="ADAL" clId="{8BE79CEF-5E3D-41C7-9BAF-41360441FAF3}" dt="2021-03-23T22:46:28.781" v="497" actId="1076"/>
          <ac:picMkLst>
            <pc:docMk/>
            <pc:sldMk cId="3108086615" sldId="317"/>
            <ac:picMk id="11" creationId="{CE060521-1428-4B79-B268-FF0939C9116A}"/>
          </ac:picMkLst>
        </pc:picChg>
      </pc:sldChg>
      <pc:sldChg chg="modSp add mod">
        <pc:chgData name="Ib Helmer Nielsen" userId="1d84c586-4ac4-4675-b33f-4966539925d6" providerId="ADAL" clId="{8BE79CEF-5E3D-41C7-9BAF-41360441FAF3}" dt="2021-03-23T23:25:42.392" v="688" actId="6549"/>
        <pc:sldMkLst>
          <pc:docMk/>
          <pc:sldMk cId="3553353749" sldId="318"/>
        </pc:sldMkLst>
        <pc:spChg chg="mod">
          <ac:chgData name="Ib Helmer Nielsen" userId="1d84c586-4ac4-4675-b33f-4966539925d6" providerId="ADAL" clId="{8BE79CEF-5E3D-41C7-9BAF-41360441FAF3}" dt="2021-03-23T22:50:43.691" v="528" actId="1076"/>
          <ac:spMkLst>
            <pc:docMk/>
            <pc:sldMk cId="3553353749" sldId="318"/>
            <ac:spMk id="13" creationId="{C31C9A83-9489-43F1-A3DE-2DC2C7055C76}"/>
          </ac:spMkLst>
        </pc:spChg>
        <pc:spChg chg="mod">
          <ac:chgData name="Ib Helmer Nielsen" userId="1d84c586-4ac4-4675-b33f-4966539925d6" providerId="ADAL" clId="{8BE79CEF-5E3D-41C7-9BAF-41360441FAF3}" dt="2021-03-23T23:25:42.392" v="688" actId="6549"/>
          <ac:spMkLst>
            <pc:docMk/>
            <pc:sldMk cId="3553353749" sldId="318"/>
            <ac:spMk id="17" creationId="{4572E713-DCE2-4279-B694-3276FA2EA519}"/>
          </ac:spMkLst>
        </pc:spChg>
        <pc:picChg chg="mod">
          <ac:chgData name="Ib Helmer Nielsen" userId="1d84c586-4ac4-4675-b33f-4966539925d6" providerId="ADAL" clId="{8BE79CEF-5E3D-41C7-9BAF-41360441FAF3}" dt="2021-03-23T22:48:47.405" v="523" actId="1076"/>
          <ac:picMkLst>
            <pc:docMk/>
            <pc:sldMk cId="3553353749" sldId="318"/>
            <ac:picMk id="11" creationId="{CE060521-1428-4B79-B268-FF0939C9116A}"/>
          </ac:picMkLst>
        </pc:picChg>
        <pc:cxnChg chg="mod">
          <ac:chgData name="Ib Helmer Nielsen" userId="1d84c586-4ac4-4675-b33f-4966539925d6" providerId="ADAL" clId="{8BE79CEF-5E3D-41C7-9BAF-41360441FAF3}" dt="2021-03-23T22:48:32.630" v="519" actId="1076"/>
          <ac:cxnSpMkLst>
            <pc:docMk/>
            <pc:sldMk cId="3553353749" sldId="318"/>
            <ac:cxnSpMk id="6" creationId="{F4402A8F-7904-4933-9FDD-BB602A5A9F36}"/>
          </ac:cxnSpMkLst>
        </pc:cxnChg>
      </pc:sldChg>
      <pc:sldChg chg="modSp add mod">
        <pc:chgData name="Ib Helmer Nielsen" userId="1d84c586-4ac4-4675-b33f-4966539925d6" providerId="ADAL" clId="{8BE79CEF-5E3D-41C7-9BAF-41360441FAF3}" dt="2021-03-23T23:25:35.388" v="682" actId="6549"/>
        <pc:sldMkLst>
          <pc:docMk/>
          <pc:sldMk cId="2128947688" sldId="319"/>
        </pc:sldMkLst>
        <pc:spChg chg="mod">
          <ac:chgData name="Ib Helmer Nielsen" userId="1d84c586-4ac4-4675-b33f-4966539925d6" providerId="ADAL" clId="{8BE79CEF-5E3D-41C7-9BAF-41360441FAF3}" dt="2021-03-23T22:51:15.574" v="544" actId="14100"/>
          <ac:spMkLst>
            <pc:docMk/>
            <pc:sldMk cId="2128947688" sldId="319"/>
            <ac:spMk id="13" creationId="{C31C9A83-9489-43F1-A3DE-2DC2C7055C76}"/>
          </ac:spMkLst>
        </pc:spChg>
        <pc:spChg chg="mod">
          <ac:chgData name="Ib Helmer Nielsen" userId="1d84c586-4ac4-4675-b33f-4966539925d6" providerId="ADAL" clId="{8BE79CEF-5E3D-41C7-9BAF-41360441FAF3}" dt="2021-03-23T23:25:35.388" v="682" actId="6549"/>
          <ac:spMkLst>
            <pc:docMk/>
            <pc:sldMk cId="2128947688" sldId="319"/>
            <ac:spMk id="17" creationId="{4572E713-DCE2-4279-B694-3276FA2EA519}"/>
          </ac:spMkLst>
        </pc:spChg>
      </pc:sldChg>
      <pc:sldChg chg="modSp add mod">
        <pc:chgData name="Ib Helmer Nielsen" userId="1d84c586-4ac4-4675-b33f-4966539925d6" providerId="ADAL" clId="{8BE79CEF-5E3D-41C7-9BAF-41360441FAF3}" dt="2021-03-23T23:26:46.954" v="700" actId="207"/>
        <pc:sldMkLst>
          <pc:docMk/>
          <pc:sldMk cId="2876976528" sldId="320"/>
        </pc:sldMkLst>
        <pc:spChg chg="mod">
          <ac:chgData name="Ib Helmer Nielsen" userId="1d84c586-4ac4-4675-b33f-4966539925d6" providerId="ADAL" clId="{8BE79CEF-5E3D-41C7-9BAF-41360441FAF3}" dt="2021-03-23T23:18:08.654" v="565" actId="14100"/>
          <ac:spMkLst>
            <pc:docMk/>
            <pc:sldMk cId="2876976528" sldId="320"/>
            <ac:spMk id="13" creationId="{C31C9A83-9489-43F1-A3DE-2DC2C7055C76}"/>
          </ac:spMkLst>
        </pc:spChg>
        <pc:spChg chg="mod">
          <ac:chgData name="Ib Helmer Nielsen" userId="1d84c586-4ac4-4675-b33f-4966539925d6" providerId="ADAL" clId="{8BE79CEF-5E3D-41C7-9BAF-41360441FAF3}" dt="2021-03-23T23:26:46.954" v="700" actId="207"/>
          <ac:spMkLst>
            <pc:docMk/>
            <pc:sldMk cId="2876976528" sldId="320"/>
            <ac:spMk id="17" creationId="{4572E713-DCE2-4279-B694-3276FA2EA519}"/>
          </ac:spMkLst>
        </pc:spChg>
      </pc:sldChg>
      <pc:sldChg chg="modSp add mod">
        <pc:chgData name="Ib Helmer Nielsen" userId="1d84c586-4ac4-4675-b33f-4966539925d6" providerId="ADAL" clId="{8BE79CEF-5E3D-41C7-9BAF-41360441FAF3}" dt="2021-03-23T23:24:08.577" v="666" actId="207"/>
        <pc:sldMkLst>
          <pc:docMk/>
          <pc:sldMk cId="3500237643" sldId="321"/>
        </pc:sldMkLst>
        <pc:spChg chg="mod">
          <ac:chgData name="Ib Helmer Nielsen" userId="1d84c586-4ac4-4675-b33f-4966539925d6" providerId="ADAL" clId="{8BE79CEF-5E3D-41C7-9BAF-41360441FAF3}" dt="2021-03-23T23:23:58.971" v="665" actId="14100"/>
          <ac:spMkLst>
            <pc:docMk/>
            <pc:sldMk cId="3500237643" sldId="321"/>
            <ac:spMk id="13" creationId="{C31C9A83-9489-43F1-A3DE-2DC2C7055C76}"/>
          </ac:spMkLst>
        </pc:spChg>
        <pc:spChg chg="mod">
          <ac:chgData name="Ib Helmer Nielsen" userId="1d84c586-4ac4-4675-b33f-4966539925d6" providerId="ADAL" clId="{8BE79CEF-5E3D-41C7-9BAF-41360441FAF3}" dt="2021-03-23T23:24:08.577" v="666" actId="207"/>
          <ac:spMkLst>
            <pc:docMk/>
            <pc:sldMk cId="3500237643" sldId="321"/>
            <ac:spMk id="17" creationId="{4572E713-DCE2-4279-B694-3276FA2EA519}"/>
          </ac:spMkLst>
        </pc:spChg>
      </pc:sldChg>
      <pc:sldChg chg="modSp new mod">
        <pc:chgData name="Ib Helmer Nielsen" userId="1d84c586-4ac4-4675-b33f-4966539925d6" providerId="ADAL" clId="{8BE79CEF-5E3D-41C7-9BAF-41360441FAF3}" dt="2021-03-24T19:00:45.852" v="1702" actId="20577"/>
        <pc:sldMkLst>
          <pc:docMk/>
          <pc:sldMk cId="748170583" sldId="322"/>
        </pc:sldMkLst>
        <pc:spChg chg="mod">
          <ac:chgData name="Ib Helmer Nielsen" userId="1d84c586-4ac4-4675-b33f-4966539925d6" providerId="ADAL" clId="{8BE79CEF-5E3D-41C7-9BAF-41360441FAF3}" dt="2021-03-24T18:44:55.783" v="969"/>
          <ac:spMkLst>
            <pc:docMk/>
            <pc:sldMk cId="748170583" sldId="322"/>
            <ac:spMk id="2" creationId="{CD016001-126C-4471-B4F0-AFD3E4727293}"/>
          </ac:spMkLst>
        </pc:spChg>
        <pc:spChg chg="mod">
          <ac:chgData name="Ib Helmer Nielsen" userId="1d84c586-4ac4-4675-b33f-4966539925d6" providerId="ADAL" clId="{8BE79CEF-5E3D-41C7-9BAF-41360441FAF3}" dt="2021-03-24T19:00:45.852" v="1702" actId="20577"/>
          <ac:spMkLst>
            <pc:docMk/>
            <pc:sldMk cId="748170583" sldId="322"/>
            <ac:spMk id="3" creationId="{EF0AEE77-3647-4F96-AD50-CB9867518632}"/>
          </ac:spMkLst>
        </pc:spChg>
      </pc:sldChg>
      <pc:sldChg chg="addSp delSp modSp new mod setBg">
        <pc:chgData name="Ib Helmer Nielsen" userId="1d84c586-4ac4-4675-b33f-4966539925d6" providerId="ADAL" clId="{8BE79CEF-5E3D-41C7-9BAF-41360441FAF3}" dt="2021-03-24T19:26:45.773" v="2042" actId="1076"/>
        <pc:sldMkLst>
          <pc:docMk/>
          <pc:sldMk cId="2787598633" sldId="323"/>
        </pc:sldMkLst>
        <pc:spChg chg="mod">
          <ac:chgData name="Ib Helmer Nielsen" userId="1d84c586-4ac4-4675-b33f-4966539925d6" providerId="ADAL" clId="{8BE79CEF-5E3D-41C7-9BAF-41360441FAF3}" dt="2021-03-24T19:07:49.734" v="1782" actId="14100"/>
          <ac:spMkLst>
            <pc:docMk/>
            <pc:sldMk cId="2787598633" sldId="323"/>
            <ac:spMk id="2" creationId="{D272CE8E-BB04-4932-BB53-54993DA28D44}"/>
          </ac:spMkLst>
        </pc:spChg>
        <pc:spChg chg="del">
          <ac:chgData name="Ib Helmer Nielsen" userId="1d84c586-4ac4-4675-b33f-4966539925d6" providerId="ADAL" clId="{8BE79CEF-5E3D-41C7-9BAF-41360441FAF3}" dt="2021-03-24T19:02:32.454" v="1707"/>
          <ac:spMkLst>
            <pc:docMk/>
            <pc:sldMk cId="2787598633" sldId="323"/>
            <ac:spMk id="3" creationId="{5ACE9B03-97C5-4881-A991-52FAA9A8FE68}"/>
          </ac:spMkLst>
        </pc:spChg>
        <pc:spChg chg="add del mod">
          <ac:chgData name="Ib Helmer Nielsen" userId="1d84c586-4ac4-4675-b33f-4966539925d6" providerId="ADAL" clId="{8BE79CEF-5E3D-41C7-9BAF-41360441FAF3}" dt="2021-03-24T19:13:25.182" v="1968"/>
          <ac:spMkLst>
            <pc:docMk/>
            <pc:sldMk cId="2787598633" sldId="323"/>
            <ac:spMk id="8" creationId="{C36E2BA3-38D1-4287-A6DF-C18C8FE9AD95}"/>
          </ac:spMkLst>
        </pc:spChg>
        <pc:graphicFrameChg chg="add del mod modGraphic">
          <ac:chgData name="Ib Helmer Nielsen" userId="1d84c586-4ac4-4675-b33f-4966539925d6" providerId="ADAL" clId="{8BE79CEF-5E3D-41C7-9BAF-41360441FAF3}" dt="2021-03-24T19:11:39.397" v="1967" actId="21"/>
          <ac:graphicFrameMkLst>
            <pc:docMk/>
            <pc:sldMk cId="2787598633" sldId="323"/>
            <ac:graphicFrameMk id="6" creationId="{3DDF6BB0-491E-4186-9525-D8D025EF0338}"/>
          </ac:graphicFrameMkLst>
        </pc:graphicFrameChg>
        <pc:graphicFrameChg chg="add mod modGraphic">
          <ac:chgData name="Ib Helmer Nielsen" userId="1d84c586-4ac4-4675-b33f-4966539925d6" providerId="ADAL" clId="{8BE79CEF-5E3D-41C7-9BAF-41360441FAF3}" dt="2021-03-24T19:18:16.202" v="1996" actId="14734"/>
          <ac:graphicFrameMkLst>
            <pc:docMk/>
            <pc:sldMk cId="2787598633" sldId="323"/>
            <ac:graphicFrameMk id="9" creationId="{BA94DF8F-D521-4E79-A367-A5074CE1C5D9}"/>
          </ac:graphicFrameMkLst>
        </pc:graphicFrameChg>
        <pc:picChg chg="add mod">
          <ac:chgData name="Ib Helmer Nielsen" userId="1d84c586-4ac4-4675-b33f-4966539925d6" providerId="ADAL" clId="{8BE79CEF-5E3D-41C7-9BAF-41360441FAF3}" dt="2021-03-24T19:15:39.199" v="1973" actId="1076"/>
          <ac:picMkLst>
            <pc:docMk/>
            <pc:sldMk cId="2787598633" sldId="323"/>
            <ac:picMk id="10" creationId="{74E88EB4-0C23-4BBB-8E2C-AC9F39619B43}"/>
          </ac:picMkLst>
        </pc:picChg>
        <pc:picChg chg="add mod ord">
          <ac:chgData name="Ib Helmer Nielsen" userId="1d84c586-4ac4-4675-b33f-4966539925d6" providerId="ADAL" clId="{8BE79CEF-5E3D-41C7-9BAF-41360441FAF3}" dt="2021-03-24T19:16:32.321" v="1979" actId="1076"/>
          <ac:picMkLst>
            <pc:docMk/>
            <pc:sldMk cId="2787598633" sldId="323"/>
            <ac:picMk id="11" creationId="{DB02196E-3FB6-4507-926C-7A033FF42770}"/>
          </ac:picMkLst>
        </pc:picChg>
        <pc:picChg chg="add del mod ord">
          <ac:chgData name="Ib Helmer Nielsen" userId="1d84c586-4ac4-4675-b33f-4966539925d6" providerId="ADAL" clId="{8BE79CEF-5E3D-41C7-9BAF-41360441FAF3}" dt="2021-03-24T19:19:45.616" v="2002" actId="478"/>
          <ac:picMkLst>
            <pc:docMk/>
            <pc:sldMk cId="2787598633" sldId="323"/>
            <ac:picMk id="12" creationId="{A8E85AA4-2747-44C3-90E3-43757E72A1DC}"/>
          </ac:picMkLst>
        </pc:picChg>
        <pc:picChg chg="add mod">
          <ac:chgData name="Ib Helmer Nielsen" userId="1d84c586-4ac4-4675-b33f-4966539925d6" providerId="ADAL" clId="{8BE79CEF-5E3D-41C7-9BAF-41360441FAF3}" dt="2021-03-24T19:25:28.699" v="2038" actId="1076"/>
          <ac:picMkLst>
            <pc:docMk/>
            <pc:sldMk cId="2787598633" sldId="323"/>
            <ac:picMk id="13" creationId="{356DBB4B-F911-48D9-BF71-E93D19CF0234}"/>
          </ac:picMkLst>
        </pc:picChg>
        <pc:picChg chg="add mod">
          <ac:chgData name="Ib Helmer Nielsen" userId="1d84c586-4ac4-4675-b33f-4966539925d6" providerId="ADAL" clId="{8BE79CEF-5E3D-41C7-9BAF-41360441FAF3}" dt="2021-03-24T19:26:45.773" v="2042" actId="1076"/>
          <ac:picMkLst>
            <pc:docMk/>
            <pc:sldMk cId="2787598633" sldId="323"/>
            <ac:picMk id="14" creationId="{F5ACD5C0-E3ED-4DC5-BEBF-7C88D21483A1}"/>
          </ac:picMkLst>
        </pc:picChg>
      </pc:sldChg>
      <pc:sldChg chg="modSp new del">
        <pc:chgData name="Ib Helmer Nielsen" userId="1d84c586-4ac4-4675-b33f-4966539925d6" providerId="ADAL" clId="{8BE79CEF-5E3D-41C7-9BAF-41360441FAF3}" dt="2021-03-24T19:02:23.622" v="1705" actId="680"/>
        <pc:sldMkLst>
          <pc:docMk/>
          <pc:sldMk cId="3516820879" sldId="323"/>
        </pc:sldMkLst>
        <pc:spChg chg="mod">
          <ac:chgData name="Ib Helmer Nielsen" userId="1d84c586-4ac4-4675-b33f-4966539925d6" providerId="ADAL" clId="{8BE79CEF-5E3D-41C7-9BAF-41360441FAF3}" dt="2021-03-24T19:02:20.249" v="1704"/>
          <ac:spMkLst>
            <pc:docMk/>
            <pc:sldMk cId="3516820879" sldId="323"/>
            <ac:spMk id="3" creationId="{5B368769-EC46-4949-9DB4-92B823751662}"/>
          </ac:spMkLst>
        </pc:spChg>
      </pc:sldChg>
      <pc:sldChg chg="addSp delSp modSp new mod">
        <pc:chgData name="Ib Helmer Nielsen" userId="1d84c586-4ac4-4675-b33f-4966539925d6" providerId="ADAL" clId="{8BE79CEF-5E3D-41C7-9BAF-41360441FAF3}" dt="2021-03-24T19:31:09.922" v="2129" actId="403"/>
        <pc:sldMkLst>
          <pc:docMk/>
          <pc:sldMk cId="673804727" sldId="324"/>
        </pc:sldMkLst>
        <pc:spChg chg="mod">
          <ac:chgData name="Ib Helmer Nielsen" userId="1d84c586-4ac4-4675-b33f-4966539925d6" providerId="ADAL" clId="{8BE79CEF-5E3D-41C7-9BAF-41360441FAF3}" dt="2021-03-24T19:28:32.902" v="2072" actId="20577"/>
          <ac:spMkLst>
            <pc:docMk/>
            <pc:sldMk cId="673804727" sldId="324"/>
            <ac:spMk id="2" creationId="{95BAAD73-9595-4DAC-AC8A-3FCE227EBF8A}"/>
          </ac:spMkLst>
        </pc:spChg>
        <pc:spChg chg="del">
          <ac:chgData name="Ib Helmer Nielsen" userId="1d84c586-4ac4-4675-b33f-4966539925d6" providerId="ADAL" clId="{8BE79CEF-5E3D-41C7-9BAF-41360441FAF3}" dt="2021-03-24T19:23:28.836" v="2036"/>
          <ac:spMkLst>
            <pc:docMk/>
            <pc:sldMk cId="673804727" sldId="324"/>
            <ac:spMk id="3" creationId="{736C08B2-CAB8-4E73-86D4-734614C611D9}"/>
          </ac:spMkLst>
        </pc:spChg>
        <pc:spChg chg="add mod">
          <ac:chgData name="Ib Helmer Nielsen" userId="1d84c586-4ac4-4675-b33f-4966539925d6" providerId="ADAL" clId="{8BE79CEF-5E3D-41C7-9BAF-41360441FAF3}" dt="2021-03-24T19:31:09.922" v="2129" actId="403"/>
          <ac:spMkLst>
            <pc:docMk/>
            <pc:sldMk cId="673804727" sldId="324"/>
            <ac:spMk id="7" creationId="{1330BA38-E61E-4185-9251-BDE9A9E9BD20}"/>
          </ac:spMkLst>
        </pc:spChg>
        <pc:picChg chg="add mod">
          <ac:chgData name="Ib Helmer Nielsen" userId="1d84c586-4ac4-4675-b33f-4966539925d6" providerId="ADAL" clId="{8BE79CEF-5E3D-41C7-9BAF-41360441FAF3}" dt="2021-03-24T19:23:32.457" v="2037" actId="1076"/>
          <ac:picMkLst>
            <pc:docMk/>
            <pc:sldMk cId="673804727" sldId="324"/>
            <ac:picMk id="6" creationId="{9C53FE49-088A-4B33-B6F1-7C9461DCF757}"/>
          </ac:picMkLst>
        </pc:picChg>
      </pc:sldChg>
      <pc:sldChg chg="addSp delSp modSp new mod">
        <pc:chgData name="Ib Helmer Nielsen" userId="1d84c586-4ac4-4675-b33f-4966539925d6" providerId="ADAL" clId="{8BE79CEF-5E3D-41C7-9BAF-41360441FAF3}" dt="2021-03-24T19:33:55.765" v="2197" actId="6549"/>
        <pc:sldMkLst>
          <pc:docMk/>
          <pc:sldMk cId="944464044" sldId="325"/>
        </pc:sldMkLst>
        <pc:spChg chg="del">
          <ac:chgData name="Ib Helmer Nielsen" userId="1d84c586-4ac4-4675-b33f-4966539925d6" providerId="ADAL" clId="{8BE79CEF-5E3D-41C7-9BAF-41360441FAF3}" dt="2021-03-24T19:33:28.245" v="2193"/>
          <ac:spMkLst>
            <pc:docMk/>
            <pc:sldMk cId="944464044" sldId="325"/>
            <ac:spMk id="2" creationId="{C9737538-7043-41A8-8FDE-D7DA7CA5F68D}"/>
          </ac:spMkLst>
        </pc:spChg>
        <pc:spChg chg="del">
          <ac:chgData name="Ib Helmer Nielsen" userId="1d84c586-4ac4-4675-b33f-4966539925d6" providerId="ADAL" clId="{8BE79CEF-5E3D-41C7-9BAF-41360441FAF3}" dt="2021-03-24T19:33:28.245" v="2193"/>
          <ac:spMkLst>
            <pc:docMk/>
            <pc:sldMk cId="944464044" sldId="325"/>
            <ac:spMk id="3" creationId="{37F3A47C-E924-47DD-AC70-DC7BE801F1C3}"/>
          </ac:spMkLst>
        </pc:spChg>
        <pc:spChg chg="mod">
          <ac:chgData name="Ib Helmer Nielsen" userId="1d84c586-4ac4-4675-b33f-4966539925d6" providerId="ADAL" clId="{8BE79CEF-5E3D-41C7-9BAF-41360441FAF3}" dt="2021-03-24T19:33:28.245" v="2193"/>
          <ac:spMkLst>
            <pc:docMk/>
            <pc:sldMk cId="944464044" sldId="325"/>
            <ac:spMk id="4" creationId="{4D0DD040-5520-47E2-B18C-CA84A5DC37B5}"/>
          </ac:spMkLst>
        </pc:spChg>
        <pc:spChg chg="mod">
          <ac:chgData name="Ib Helmer Nielsen" userId="1d84c586-4ac4-4675-b33f-4966539925d6" providerId="ADAL" clId="{8BE79CEF-5E3D-41C7-9BAF-41360441FAF3}" dt="2021-03-24T19:33:28.245" v="2193"/>
          <ac:spMkLst>
            <pc:docMk/>
            <pc:sldMk cId="944464044" sldId="325"/>
            <ac:spMk id="5" creationId="{394FB287-E53B-456E-85F8-EF9B7DE6027C}"/>
          </ac:spMkLst>
        </pc:spChg>
        <pc:spChg chg="add mod">
          <ac:chgData name="Ib Helmer Nielsen" userId="1d84c586-4ac4-4675-b33f-4966539925d6" providerId="ADAL" clId="{8BE79CEF-5E3D-41C7-9BAF-41360441FAF3}" dt="2021-03-24T19:33:55.765" v="2197" actId="6549"/>
          <ac:spMkLst>
            <pc:docMk/>
            <pc:sldMk cId="944464044" sldId="325"/>
            <ac:spMk id="6" creationId="{D25E4B44-7DF6-4E72-8C45-73AF612F5FB0}"/>
          </ac:spMkLst>
        </pc:spChg>
        <pc:spChg chg="add mod">
          <ac:chgData name="Ib Helmer Nielsen" userId="1d84c586-4ac4-4675-b33f-4966539925d6" providerId="ADAL" clId="{8BE79CEF-5E3D-41C7-9BAF-41360441FAF3}" dt="2021-03-24T19:33:28.245" v="2193"/>
          <ac:spMkLst>
            <pc:docMk/>
            <pc:sldMk cId="944464044" sldId="325"/>
            <ac:spMk id="7" creationId="{C6C3F354-592F-4B90-AFF9-F4BFAF3CFCA2}"/>
          </ac:spMkLst>
        </pc:spChg>
      </pc:sldChg>
      <pc:sldChg chg="addSp delSp modSp new mod">
        <pc:chgData name="Ib Helmer Nielsen" userId="1d84c586-4ac4-4675-b33f-4966539925d6" providerId="ADAL" clId="{8BE79CEF-5E3D-41C7-9BAF-41360441FAF3}" dt="2021-03-24T21:44:58.231" v="6765" actId="20577"/>
        <pc:sldMkLst>
          <pc:docMk/>
          <pc:sldMk cId="4181316978" sldId="326"/>
        </pc:sldMkLst>
        <pc:spChg chg="mod">
          <ac:chgData name="Ib Helmer Nielsen" userId="1d84c586-4ac4-4675-b33f-4966539925d6" providerId="ADAL" clId="{8BE79CEF-5E3D-41C7-9BAF-41360441FAF3}" dt="2021-03-24T19:34:19.089" v="2219" actId="20577"/>
          <ac:spMkLst>
            <pc:docMk/>
            <pc:sldMk cId="4181316978" sldId="326"/>
            <ac:spMk id="2" creationId="{C9724733-3152-40BB-AB61-756710CFA0D7}"/>
          </ac:spMkLst>
        </pc:spChg>
        <pc:spChg chg="mod">
          <ac:chgData name="Ib Helmer Nielsen" userId="1d84c586-4ac4-4675-b33f-4966539925d6" providerId="ADAL" clId="{8BE79CEF-5E3D-41C7-9BAF-41360441FAF3}" dt="2021-03-24T21:44:58.231" v="6765" actId="20577"/>
          <ac:spMkLst>
            <pc:docMk/>
            <pc:sldMk cId="4181316978" sldId="326"/>
            <ac:spMk id="3" creationId="{78751F0C-6396-454C-B5E6-3520624603C2}"/>
          </ac:spMkLst>
        </pc:spChg>
        <pc:spChg chg="add del mod">
          <ac:chgData name="Ib Helmer Nielsen" userId="1d84c586-4ac4-4675-b33f-4966539925d6" providerId="ADAL" clId="{8BE79CEF-5E3D-41C7-9BAF-41360441FAF3}" dt="2021-03-24T21:44:11.008" v="6761" actId="478"/>
          <ac:spMkLst>
            <pc:docMk/>
            <pc:sldMk cId="4181316978" sldId="326"/>
            <ac:spMk id="8" creationId="{E2031A84-FDBF-46DC-8C15-3708F39D2419}"/>
          </ac:spMkLst>
        </pc:spChg>
        <pc:picChg chg="add del mod">
          <ac:chgData name="Ib Helmer Nielsen" userId="1d84c586-4ac4-4675-b33f-4966539925d6" providerId="ADAL" clId="{8BE79CEF-5E3D-41C7-9BAF-41360441FAF3}" dt="2021-03-24T20:12:51.326" v="3580" actId="21"/>
          <ac:picMkLst>
            <pc:docMk/>
            <pc:sldMk cId="4181316978" sldId="326"/>
            <ac:picMk id="7" creationId="{2AE837EE-136D-437F-9851-FBF763D9F449}"/>
          </ac:picMkLst>
        </pc:picChg>
      </pc:sldChg>
      <pc:sldChg chg="addSp modSp new mod">
        <pc:chgData name="Ib Helmer Nielsen" userId="1d84c586-4ac4-4675-b33f-4966539925d6" providerId="ADAL" clId="{8BE79CEF-5E3D-41C7-9BAF-41360441FAF3}" dt="2021-03-24T21:37:52.019" v="6688" actId="1076"/>
        <pc:sldMkLst>
          <pc:docMk/>
          <pc:sldMk cId="2537383762" sldId="327"/>
        </pc:sldMkLst>
        <pc:spChg chg="mod">
          <ac:chgData name="Ib Helmer Nielsen" userId="1d84c586-4ac4-4675-b33f-4966539925d6" providerId="ADAL" clId="{8BE79CEF-5E3D-41C7-9BAF-41360441FAF3}" dt="2021-03-24T19:36:42.161" v="2256" actId="20577"/>
          <ac:spMkLst>
            <pc:docMk/>
            <pc:sldMk cId="2537383762" sldId="327"/>
            <ac:spMk id="2" creationId="{F890FC7F-E431-435C-8E25-6C0355E88FCB}"/>
          </ac:spMkLst>
        </pc:spChg>
        <pc:spChg chg="mod">
          <ac:chgData name="Ib Helmer Nielsen" userId="1d84c586-4ac4-4675-b33f-4966539925d6" providerId="ADAL" clId="{8BE79CEF-5E3D-41C7-9BAF-41360441FAF3}" dt="2021-03-24T21:21:40.612" v="6202" actId="20577"/>
          <ac:spMkLst>
            <pc:docMk/>
            <pc:sldMk cId="2537383762" sldId="327"/>
            <ac:spMk id="3" creationId="{934FB7FE-EB40-4F8D-A676-A3C1F92F9053}"/>
          </ac:spMkLst>
        </pc:spChg>
        <pc:picChg chg="add mod">
          <ac:chgData name="Ib Helmer Nielsen" userId="1d84c586-4ac4-4675-b33f-4966539925d6" providerId="ADAL" clId="{8BE79CEF-5E3D-41C7-9BAF-41360441FAF3}" dt="2021-03-24T21:37:52.019" v="6688" actId="1076"/>
          <ac:picMkLst>
            <pc:docMk/>
            <pc:sldMk cId="2537383762" sldId="327"/>
            <ac:picMk id="6" creationId="{CBE9AED7-4681-44DD-81CD-D22A8D6BFD1D}"/>
          </ac:picMkLst>
        </pc:picChg>
      </pc:sldChg>
      <pc:sldChg chg="addSp modSp new mod">
        <pc:chgData name="Ib Helmer Nielsen" userId="1d84c586-4ac4-4675-b33f-4966539925d6" providerId="ADAL" clId="{8BE79CEF-5E3D-41C7-9BAF-41360441FAF3}" dt="2021-03-24T19:53:48.732" v="2935" actId="14100"/>
        <pc:sldMkLst>
          <pc:docMk/>
          <pc:sldMk cId="2065017961" sldId="328"/>
        </pc:sldMkLst>
        <pc:spChg chg="mod">
          <ac:chgData name="Ib Helmer Nielsen" userId="1d84c586-4ac4-4675-b33f-4966539925d6" providerId="ADAL" clId="{8BE79CEF-5E3D-41C7-9BAF-41360441FAF3}" dt="2021-03-24T19:49:49.314" v="2848" actId="20577"/>
          <ac:spMkLst>
            <pc:docMk/>
            <pc:sldMk cId="2065017961" sldId="328"/>
            <ac:spMk id="2" creationId="{C6AB2809-D2FB-4DE2-8635-E5E28DE6C218}"/>
          </ac:spMkLst>
        </pc:spChg>
        <pc:spChg chg="mod">
          <ac:chgData name="Ib Helmer Nielsen" userId="1d84c586-4ac4-4675-b33f-4966539925d6" providerId="ADAL" clId="{8BE79CEF-5E3D-41C7-9BAF-41360441FAF3}" dt="2021-03-24T19:53:48.732" v="2935" actId="14100"/>
          <ac:spMkLst>
            <pc:docMk/>
            <pc:sldMk cId="2065017961" sldId="328"/>
            <ac:spMk id="3" creationId="{6DC7BC37-33C9-416E-AA41-47E370B521AF}"/>
          </ac:spMkLst>
        </pc:spChg>
        <pc:spChg chg="add mod">
          <ac:chgData name="Ib Helmer Nielsen" userId="1d84c586-4ac4-4675-b33f-4966539925d6" providerId="ADAL" clId="{8BE79CEF-5E3D-41C7-9BAF-41360441FAF3}" dt="2021-03-24T19:53:45.589" v="2934" actId="1076"/>
          <ac:spMkLst>
            <pc:docMk/>
            <pc:sldMk cId="2065017961" sldId="328"/>
            <ac:spMk id="6" creationId="{97D08AA4-C9A8-420D-9129-350299272839}"/>
          </ac:spMkLst>
        </pc:spChg>
      </pc:sldChg>
      <pc:sldChg chg="modSp new mod">
        <pc:chgData name="Ib Helmer Nielsen" userId="1d84c586-4ac4-4675-b33f-4966539925d6" providerId="ADAL" clId="{8BE79CEF-5E3D-41C7-9BAF-41360441FAF3}" dt="2021-03-24T20:06:58.274" v="3548" actId="6549"/>
        <pc:sldMkLst>
          <pc:docMk/>
          <pc:sldMk cId="4258371297" sldId="329"/>
        </pc:sldMkLst>
        <pc:spChg chg="mod">
          <ac:chgData name="Ib Helmer Nielsen" userId="1d84c586-4ac4-4675-b33f-4966539925d6" providerId="ADAL" clId="{8BE79CEF-5E3D-41C7-9BAF-41360441FAF3}" dt="2021-03-24T19:54:29.183" v="2967" actId="20577"/>
          <ac:spMkLst>
            <pc:docMk/>
            <pc:sldMk cId="4258371297" sldId="329"/>
            <ac:spMk id="2" creationId="{814771E1-1F2C-4ADF-B3D5-5DB07F80238D}"/>
          </ac:spMkLst>
        </pc:spChg>
        <pc:spChg chg="mod">
          <ac:chgData name="Ib Helmer Nielsen" userId="1d84c586-4ac4-4675-b33f-4966539925d6" providerId="ADAL" clId="{8BE79CEF-5E3D-41C7-9BAF-41360441FAF3}" dt="2021-03-24T20:06:58.274" v="3548" actId="6549"/>
          <ac:spMkLst>
            <pc:docMk/>
            <pc:sldMk cId="4258371297" sldId="329"/>
            <ac:spMk id="3" creationId="{EBA1124D-72BF-4ABF-A2A4-85B74B0333D4}"/>
          </ac:spMkLst>
        </pc:spChg>
      </pc:sldChg>
      <pc:sldChg chg="new del">
        <pc:chgData name="Ib Helmer Nielsen" userId="1d84c586-4ac4-4675-b33f-4966539925d6" providerId="ADAL" clId="{8BE79CEF-5E3D-41C7-9BAF-41360441FAF3}" dt="2021-03-24T20:07:27.117" v="3551" actId="47"/>
        <pc:sldMkLst>
          <pc:docMk/>
          <pc:sldMk cId="889624765" sldId="330"/>
        </pc:sldMkLst>
      </pc:sldChg>
      <pc:sldChg chg="addSp delSp modSp new mod">
        <pc:chgData name="Ib Helmer Nielsen" userId="1d84c586-4ac4-4675-b33f-4966539925d6" providerId="ADAL" clId="{8BE79CEF-5E3D-41C7-9BAF-41360441FAF3}" dt="2021-03-24T20:07:49.085" v="3567" actId="20577"/>
        <pc:sldMkLst>
          <pc:docMk/>
          <pc:sldMk cId="11058667" sldId="331"/>
        </pc:sldMkLst>
        <pc:spChg chg="del">
          <ac:chgData name="Ib Helmer Nielsen" userId="1d84c586-4ac4-4675-b33f-4966539925d6" providerId="ADAL" clId="{8BE79CEF-5E3D-41C7-9BAF-41360441FAF3}" dt="2021-03-24T20:07:41.919" v="3552"/>
          <ac:spMkLst>
            <pc:docMk/>
            <pc:sldMk cId="11058667" sldId="331"/>
            <ac:spMk id="2" creationId="{5EB32184-54B9-4426-B767-3C5F617787A4}"/>
          </ac:spMkLst>
        </pc:spChg>
        <pc:spChg chg="del">
          <ac:chgData name="Ib Helmer Nielsen" userId="1d84c586-4ac4-4675-b33f-4966539925d6" providerId="ADAL" clId="{8BE79CEF-5E3D-41C7-9BAF-41360441FAF3}" dt="2021-03-24T20:07:41.919" v="3552"/>
          <ac:spMkLst>
            <pc:docMk/>
            <pc:sldMk cId="11058667" sldId="331"/>
            <ac:spMk id="3" creationId="{6683519E-7024-4751-87A5-3278105E551A}"/>
          </ac:spMkLst>
        </pc:spChg>
        <pc:spChg chg="mod">
          <ac:chgData name="Ib Helmer Nielsen" userId="1d84c586-4ac4-4675-b33f-4966539925d6" providerId="ADAL" clId="{8BE79CEF-5E3D-41C7-9BAF-41360441FAF3}" dt="2021-03-24T20:07:41.919" v="3552"/>
          <ac:spMkLst>
            <pc:docMk/>
            <pc:sldMk cId="11058667" sldId="331"/>
            <ac:spMk id="4" creationId="{0D5D9E60-F9BE-4B8F-82EC-6E227AA69641}"/>
          </ac:spMkLst>
        </pc:spChg>
        <pc:spChg chg="mod">
          <ac:chgData name="Ib Helmer Nielsen" userId="1d84c586-4ac4-4675-b33f-4966539925d6" providerId="ADAL" clId="{8BE79CEF-5E3D-41C7-9BAF-41360441FAF3}" dt="2021-03-24T20:07:41.919" v="3552"/>
          <ac:spMkLst>
            <pc:docMk/>
            <pc:sldMk cId="11058667" sldId="331"/>
            <ac:spMk id="5" creationId="{FC68A028-6A64-4DCC-A278-28B957BB9670}"/>
          </ac:spMkLst>
        </pc:spChg>
        <pc:spChg chg="add mod">
          <ac:chgData name="Ib Helmer Nielsen" userId="1d84c586-4ac4-4675-b33f-4966539925d6" providerId="ADAL" clId="{8BE79CEF-5E3D-41C7-9BAF-41360441FAF3}" dt="2021-03-24T20:07:49.085" v="3567" actId="20577"/>
          <ac:spMkLst>
            <pc:docMk/>
            <pc:sldMk cId="11058667" sldId="331"/>
            <ac:spMk id="6" creationId="{23C21EEC-9D36-4762-8CFC-579DAB73FEB4}"/>
          </ac:spMkLst>
        </pc:spChg>
        <pc:spChg chg="add mod">
          <ac:chgData name="Ib Helmer Nielsen" userId="1d84c586-4ac4-4675-b33f-4966539925d6" providerId="ADAL" clId="{8BE79CEF-5E3D-41C7-9BAF-41360441FAF3}" dt="2021-03-24T20:07:41.919" v="3552"/>
          <ac:spMkLst>
            <pc:docMk/>
            <pc:sldMk cId="11058667" sldId="331"/>
            <ac:spMk id="7" creationId="{930AAF03-2AFE-451E-A041-E692C404A625}"/>
          </ac:spMkLst>
        </pc:spChg>
      </pc:sldChg>
      <pc:sldChg chg="addSp delSp modSp new mod">
        <pc:chgData name="Ib Helmer Nielsen" userId="1d84c586-4ac4-4675-b33f-4966539925d6" providerId="ADAL" clId="{8BE79CEF-5E3D-41C7-9BAF-41360441FAF3}" dt="2021-03-24T20:25:19.567" v="4153" actId="20577"/>
        <pc:sldMkLst>
          <pc:docMk/>
          <pc:sldMk cId="2128029285" sldId="332"/>
        </pc:sldMkLst>
        <pc:spChg chg="mod">
          <ac:chgData name="Ib Helmer Nielsen" userId="1d84c586-4ac4-4675-b33f-4966539925d6" providerId="ADAL" clId="{8BE79CEF-5E3D-41C7-9BAF-41360441FAF3}" dt="2021-03-24T20:19:55.988" v="3732" actId="1076"/>
          <ac:spMkLst>
            <pc:docMk/>
            <pc:sldMk cId="2128029285" sldId="332"/>
            <ac:spMk id="2" creationId="{B27A8D9F-684C-4D77-ADA8-06494DD99CC4}"/>
          </ac:spMkLst>
        </pc:spChg>
        <pc:spChg chg="del mod">
          <ac:chgData name="Ib Helmer Nielsen" userId="1d84c586-4ac4-4675-b33f-4966539925d6" providerId="ADAL" clId="{8BE79CEF-5E3D-41C7-9BAF-41360441FAF3}" dt="2021-03-24T20:13:54.843" v="3588" actId="931"/>
          <ac:spMkLst>
            <pc:docMk/>
            <pc:sldMk cId="2128029285" sldId="332"/>
            <ac:spMk id="3" creationId="{17D387BA-A5C4-42FD-800A-C5BDDB12B084}"/>
          </ac:spMkLst>
        </pc:spChg>
        <pc:spChg chg="add del">
          <ac:chgData name="Ib Helmer Nielsen" userId="1d84c586-4ac4-4675-b33f-4966539925d6" providerId="ADAL" clId="{8BE79CEF-5E3D-41C7-9BAF-41360441FAF3}" dt="2021-03-24T20:14:33.502" v="3597" actId="478"/>
          <ac:spMkLst>
            <pc:docMk/>
            <pc:sldMk cId="2128029285" sldId="332"/>
            <ac:spMk id="8" creationId="{3DABA868-499A-4ECD-8267-4FAD6E5FD0B3}"/>
          </ac:spMkLst>
        </pc:spChg>
        <pc:spChg chg="add mod">
          <ac:chgData name="Ib Helmer Nielsen" userId="1d84c586-4ac4-4675-b33f-4966539925d6" providerId="ADAL" clId="{8BE79CEF-5E3D-41C7-9BAF-41360441FAF3}" dt="2021-03-24T20:16:21.881" v="3638" actId="207"/>
          <ac:spMkLst>
            <pc:docMk/>
            <pc:sldMk cId="2128029285" sldId="332"/>
            <ac:spMk id="17" creationId="{51E38D13-3D7D-4AA1-9A2F-467B20B72159}"/>
          </ac:spMkLst>
        </pc:spChg>
        <pc:spChg chg="add mod">
          <ac:chgData name="Ib Helmer Nielsen" userId="1d84c586-4ac4-4675-b33f-4966539925d6" providerId="ADAL" clId="{8BE79CEF-5E3D-41C7-9BAF-41360441FAF3}" dt="2021-03-24T20:16:56.658" v="3649" actId="207"/>
          <ac:spMkLst>
            <pc:docMk/>
            <pc:sldMk cId="2128029285" sldId="332"/>
            <ac:spMk id="18" creationId="{79C0CCDB-00F1-4B53-A432-70D5A0420C5F}"/>
          </ac:spMkLst>
        </pc:spChg>
        <pc:spChg chg="add mod">
          <ac:chgData name="Ib Helmer Nielsen" userId="1d84c586-4ac4-4675-b33f-4966539925d6" providerId="ADAL" clId="{8BE79CEF-5E3D-41C7-9BAF-41360441FAF3}" dt="2021-03-24T20:25:19.567" v="4153" actId="20577"/>
          <ac:spMkLst>
            <pc:docMk/>
            <pc:sldMk cId="2128029285" sldId="332"/>
            <ac:spMk id="21" creationId="{48FA8474-494D-4102-B380-C4305848613C}"/>
          </ac:spMkLst>
        </pc:spChg>
        <pc:spChg chg="add mod">
          <ac:chgData name="Ib Helmer Nielsen" userId="1d84c586-4ac4-4675-b33f-4966539925d6" providerId="ADAL" clId="{8BE79CEF-5E3D-41C7-9BAF-41360441FAF3}" dt="2021-03-24T20:18:34.676" v="3692" actId="207"/>
          <ac:spMkLst>
            <pc:docMk/>
            <pc:sldMk cId="2128029285" sldId="332"/>
            <ac:spMk id="24" creationId="{EA96D540-79AA-4BC7-8F12-A65A23FE5F56}"/>
          </ac:spMkLst>
        </pc:spChg>
        <pc:spChg chg="add mod">
          <ac:chgData name="Ib Helmer Nielsen" userId="1d84c586-4ac4-4675-b33f-4966539925d6" providerId="ADAL" clId="{8BE79CEF-5E3D-41C7-9BAF-41360441FAF3}" dt="2021-03-24T20:19:10.878" v="3714" actId="207"/>
          <ac:spMkLst>
            <pc:docMk/>
            <pc:sldMk cId="2128029285" sldId="332"/>
            <ac:spMk id="27" creationId="{E4C4F3BC-24DC-4BF8-9DF9-71583F7D768B}"/>
          </ac:spMkLst>
        </pc:spChg>
        <pc:picChg chg="add mod">
          <ac:chgData name="Ib Helmer Nielsen" userId="1d84c586-4ac4-4675-b33f-4966539925d6" providerId="ADAL" clId="{8BE79CEF-5E3D-41C7-9BAF-41360441FAF3}" dt="2021-03-24T20:14:53.162" v="3601" actId="1076"/>
          <ac:picMkLst>
            <pc:docMk/>
            <pc:sldMk cId="2128029285" sldId="332"/>
            <ac:picMk id="7" creationId="{C6D1F5F7-DFE6-4A4C-A1F9-B7D8016C8D53}"/>
          </ac:picMkLst>
        </pc:picChg>
        <pc:cxnChg chg="add del">
          <ac:chgData name="Ib Helmer Nielsen" userId="1d84c586-4ac4-4675-b33f-4966539925d6" providerId="ADAL" clId="{8BE79CEF-5E3D-41C7-9BAF-41360441FAF3}" dt="2021-03-24T20:14:44.550" v="3599" actId="478"/>
          <ac:cxnSpMkLst>
            <pc:docMk/>
            <pc:sldMk cId="2128029285" sldId="332"/>
            <ac:cxnSpMk id="10" creationId="{54EA308C-779E-42BC-8470-B2208875349E}"/>
          </ac:cxnSpMkLst>
        </pc:cxnChg>
        <pc:cxnChg chg="add mod">
          <ac:chgData name="Ib Helmer Nielsen" userId="1d84c586-4ac4-4675-b33f-4966539925d6" providerId="ADAL" clId="{8BE79CEF-5E3D-41C7-9BAF-41360441FAF3}" dt="2021-03-24T20:15:23.280" v="3622" actId="692"/>
          <ac:cxnSpMkLst>
            <pc:docMk/>
            <pc:sldMk cId="2128029285" sldId="332"/>
            <ac:cxnSpMk id="12" creationId="{17867501-F689-415D-9328-79CDBBB0E7D5}"/>
          </ac:cxnSpMkLst>
        </pc:cxnChg>
        <pc:cxnChg chg="add mod">
          <ac:chgData name="Ib Helmer Nielsen" userId="1d84c586-4ac4-4675-b33f-4966539925d6" providerId="ADAL" clId="{8BE79CEF-5E3D-41C7-9BAF-41360441FAF3}" dt="2021-03-24T20:15:46.471" v="3626" actId="692"/>
          <ac:cxnSpMkLst>
            <pc:docMk/>
            <pc:sldMk cId="2128029285" sldId="332"/>
            <ac:cxnSpMk id="15" creationId="{4BCB0B44-A091-4BDC-B638-86DF12A7E4AA}"/>
          </ac:cxnSpMkLst>
        </pc:cxnChg>
        <pc:cxnChg chg="add mod">
          <ac:chgData name="Ib Helmer Nielsen" userId="1d84c586-4ac4-4675-b33f-4966539925d6" providerId="ADAL" clId="{8BE79CEF-5E3D-41C7-9BAF-41360441FAF3}" dt="2021-03-24T20:17:12.109" v="3653" actId="692"/>
          <ac:cxnSpMkLst>
            <pc:docMk/>
            <pc:sldMk cId="2128029285" sldId="332"/>
            <ac:cxnSpMk id="20" creationId="{9C73EB7B-9D91-4EF7-9514-FCB57BA13830}"/>
          </ac:cxnSpMkLst>
        </pc:cxnChg>
        <pc:cxnChg chg="add mod">
          <ac:chgData name="Ib Helmer Nielsen" userId="1d84c586-4ac4-4675-b33f-4966539925d6" providerId="ADAL" clId="{8BE79CEF-5E3D-41C7-9BAF-41360441FAF3}" dt="2021-03-24T20:18:03.027" v="3670" actId="692"/>
          <ac:cxnSpMkLst>
            <pc:docMk/>
            <pc:sldMk cId="2128029285" sldId="332"/>
            <ac:cxnSpMk id="23" creationId="{4D331E35-F530-47EE-A606-53CBB65E0EDE}"/>
          </ac:cxnSpMkLst>
        </pc:cxnChg>
        <pc:cxnChg chg="add mod">
          <ac:chgData name="Ib Helmer Nielsen" userId="1d84c586-4ac4-4675-b33f-4966539925d6" providerId="ADAL" clId="{8BE79CEF-5E3D-41C7-9BAF-41360441FAF3}" dt="2021-03-24T20:18:49.834" v="3695" actId="692"/>
          <ac:cxnSpMkLst>
            <pc:docMk/>
            <pc:sldMk cId="2128029285" sldId="332"/>
            <ac:cxnSpMk id="26" creationId="{92980197-7FD6-4DD8-BB88-C0A807433E07}"/>
          </ac:cxnSpMkLst>
        </pc:cxnChg>
      </pc:sldChg>
      <pc:sldChg chg="addSp delSp modSp new del mod">
        <pc:chgData name="Ib Helmer Nielsen" userId="1d84c586-4ac4-4675-b33f-4966539925d6" providerId="ADAL" clId="{8BE79CEF-5E3D-41C7-9BAF-41360441FAF3}" dt="2021-03-24T20:30:51.720" v="4414" actId="2696"/>
        <pc:sldMkLst>
          <pc:docMk/>
          <pc:sldMk cId="868480599" sldId="333"/>
        </pc:sldMkLst>
        <pc:spChg chg="del">
          <ac:chgData name="Ib Helmer Nielsen" userId="1d84c586-4ac4-4675-b33f-4966539925d6" providerId="ADAL" clId="{8BE79CEF-5E3D-41C7-9BAF-41360441FAF3}" dt="2021-03-24T20:13:08.786" v="3584"/>
          <ac:spMkLst>
            <pc:docMk/>
            <pc:sldMk cId="868480599" sldId="333"/>
            <ac:spMk id="2" creationId="{3F68B420-4AFC-4203-AE76-C24C3AD5B80E}"/>
          </ac:spMkLst>
        </pc:spChg>
        <pc:spChg chg="del">
          <ac:chgData name="Ib Helmer Nielsen" userId="1d84c586-4ac4-4675-b33f-4966539925d6" providerId="ADAL" clId="{8BE79CEF-5E3D-41C7-9BAF-41360441FAF3}" dt="2021-03-24T20:13:02.496" v="3583"/>
          <ac:spMkLst>
            <pc:docMk/>
            <pc:sldMk cId="868480599" sldId="333"/>
            <ac:spMk id="3" creationId="{265C257C-A9C4-41B2-BCCC-D3701BAAA64E}"/>
          </ac:spMkLst>
        </pc:spChg>
        <pc:spChg chg="mod">
          <ac:chgData name="Ib Helmer Nielsen" userId="1d84c586-4ac4-4675-b33f-4966539925d6" providerId="ADAL" clId="{8BE79CEF-5E3D-41C7-9BAF-41360441FAF3}" dt="2021-03-24T20:13:08.786" v="3584"/>
          <ac:spMkLst>
            <pc:docMk/>
            <pc:sldMk cId="868480599" sldId="333"/>
            <ac:spMk id="4" creationId="{9B1D8DB7-A3DF-4401-81E2-CB457C740AFC}"/>
          </ac:spMkLst>
        </pc:spChg>
        <pc:spChg chg="mod">
          <ac:chgData name="Ib Helmer Nielsen" userId="1d84c586-4ac4-4675-b33f-4966539925d6" providerId="ADAL" clId="{8BE79CEF-5E3D-41C7-9BAF-41360441FAF3}" dt="2021-03-24T20:13:08.786" v="3584"/>
          <ac:spMkLst>
            <pc:docMk/>
            <pc:sldMk cId="868480599" sldId="333"/>
            <ac:spMk id="5" creationId="{7F73B8B2-3CA4-4893-83B1-902410754B6B}"/>
          </ac:spMkLst>
        </pc:spChg>
        <pc:picChg chg="add mod">
          <ac:chgData name="Ib Helmer Nielsen" userId="1d84c586-4ac4-4675-b33f-4966539925d6" providerId="ADAL" clId="{8BE79CEF-5E3D-41C7-9BAF-41360441FAF3}" dt="2021-03-24T20:13:16.478" v="3587" actId="14100"/>
          <ac:picMkLst>
            <pc:docMk/>
            <pc:sldMk cId="868480599" sldId="333"/>
            <ac:picMk id="6" creationId="{E2A26134-3996-4922-86C7-4B0D1A801BA8}"/>
          </ac:picMkLst>
        </pc:picChg>
      </pc:sldChg>
      <pc:sldChg chg="ord">
        <pc:chgData name="Ib Helmer Nielsen" userId="1d84c586-4ac4-4675-b33f-4966539925d6" providerId="ADAL" clId="{8BE79CEF-5E3D-41C7-9BAF-41360441FAF3}" dt="2021-03-24T21:18:55.731" v="6196"/>
        <pc:sldMkLst>
          <pc:docMk/>
          <pc:sldMk cId="4039766652" sldId="333"/>
        </pc:sldMkLst>
      </pc:sldChg>
      <pc:sldChg chg="addSp modSp new mod">
        <pc:chgData name="Ib Helmer Nielsen" userId="1d84c586-4ac4-4675-b33f-4966539925d6" providerId="ADAL" clId="{8BE79CEF-5E3D-41C7-9BAF-41360441FAF3}" dt="2021-03-24T20:23:23.841" v="3979" actId="20577"/>
        <pc:sldMkLst>
          <pc:docMk/>
          <pc:sldMk cId="1901119988" sldId="334"/>
        </pc:sldMkLst>
        <pc:spChg chg="mod">
          <ac:chgData name="Ib Helmer Nielsen" userId="1d84c586-4ac4-4675-b33f-4966539925d6" providerId="ADAL" clId="{8BE79CEF-5E3D-41C7-9BAF-41360441FAF3}" dt="2021-03-24T20:20:10.196" v="3738" actId="20577"/>
          <ac:spMkLst>
            <pc:docMk/>
            <pc:sldMk cId="1901119988" sldId="334"/>
            <ac:spMk id="2" creationId="{93D9E120-0037-4606-BB97-2A12C39F6058}"/>
          </ac:spMkLst>
        </pc:spChg>
        <pc:spChg chg="mod">
          <ac:chgData name="Ib Helmer Nielsen" userId="1d84c586-4ac4-4675-b33f-4966539925d6" providerId="ADAL" clId="{8BE79CEF-5E3D-41C7-9BAF-41360441FAF3}" dt="2021-03-24T20:23:23.841" v="3979" actId="20577"/>
          <ac:spMkLst>
            <pc:docMk/>
            <pc:sldMk cId="1901119988" sldId="334"/>
            <ac:spMk id="3" creationId="{C2156546-8615-4841-94F4-A2FAAA80CF52}"/>
          </ac:spMkLst>
        </pc:spChg>
        <pc:picChg chg="add mod">
          <ac:chgData name="Ib Helmer Nielsen" userId="1d84c586-4ac4-4675-b33f-4966539925d6" providerId="ADAL" clId="{8BE79CEF-5E3D-41C7-9BAF-41360441FAF3}" dt="2021-03-24T20:21:47.287" v="3841" actId="1076"/>
          <ac:picMkLst>
            <pc:docMk/>
            <pc:sldMk cId="1901119988" sldId="334"/>
            <ac:picMk id="7" creationId="{C1B9EB54-BD96-4E3F-A94C-43C2F092BB3B}"/>
          </ac:picMkLst>
        </pc:picChg>
      </pc:sldChg>
      <pc:sldChg chg="addSp modSp new mod">
        <pc:chgData name="Ib Helmer Nielsen" userId="1d84c586-4ac4-4675-b33f-4966539925d6" providerId="ADAL" clId="{8BE79CEF-5E3D-41C7-9BAF-41360441FAF3}" dt="2021-03-24T20:48:27.811" v="4925" actId="20577"/>
        <pc:sldMkLst>
          <pc:docMk/>
          <pc:sldMk cId="1272710639" sldId="335"/>
        </pc:sldMkLst>
        <pc:spChg chg="mod">
          <ac:chgData name="Ib Helmer Nielsen" userId="1d84c586-4ac4-4675-b33f-4966539925d6" providerId="ADAL" clId="{8BE79CEF-5E3D-41C7-9BAF-41360441FAF3}" dt="2021-03-24T20:23:36.239" v="3991" actId="20577"/>
          <ac:spMkLst>
            <pc:docMk/>
            <pc:sldMk cId="1272710639" sldId="335"/>
            <ac:spMk id="2" creationId="{BA0B7C41-914C-483B-A48B-5F51A8358F34}"/>
          </ac:spMkLst>
        </pc:spChg>
        <pc:spChg chg="mod">
          <ac:chgData name="Ib Helmer Nielsen" userId="1d84c586-4ac4-4675-b33f-4966539925d6" providerId="ADAL" clId="{8BE79CEF-5E3D-41C7-9BAF-41360441FAF3}" dt="2021-03-24T20:48:27.811" v="4925" actId="20577"/>
          <ac:spMkLst>
            <pc:docMk/>
            <pc:sldMk cId="1272710639" sldId="335"/>
            <ac:spMk id="3" creationId="{C138E6BE-CD77-4F9D-B2F4-A48C00F326A0}"/>
          </ac:spMkLst>
        </pc:spChg>
        <pc:picChg chg="add mod">
          <ac:chgData name="Ib Helmer Nielsen" userId="1d84c586-4ac4-4675-b33f-4966539925d6" providerId="ADAL" clId="{8BE79CEF-5E3D-41C7-9BAF-41360441FAF3}" dt="2021-03-24T20:47:15.579" v="4850" actId="1076"/>
          <ac:picMkLst>
            <pc:docMk/>
            <pc:sldMk cId="1272710639" sldId="335"/>
            <ac:picMk id="6" creationId="{C7DFDF67-BF1F-4CBE-9396-BA290E282B65}"/>
          </ac:picMkLst>
        </pc:picChg>
        <pc:picChg chg="add mod">
          <ac:chgData name="Ib Helmer Nielsen" userId="1d84c586-4ac4-4675-b33f-4966539925d6" providerId="ADAL" clId="{8BE79CEF-5E3D-41C7-9BAF-41360441FAF3}" dt="2021-03-24T20:29:55.613" v="4376" actId="1076"/>
          <ac:picMkLst>
            <pc:docMk/>
            <pc:sldMk cId="1272710639" sldId="335"/>
            <ac:picMk id="9" creationId="{2EFECBC1-39BB-481C-98BA-5B696C9A6A7B}"/>
          </ac:picMkLst>
        </pc:picChg>
        <pc:cxnChg chg="add mod">
          <ac:chgData name="Ib Helmer Nielsen" userId="1d84c586-4ac4-4675-b33f-4966539925d6" providerId="ADAL" clId="{8BE79CEF-5E3D-41C7-9BAF-41360441FAF3}" dt="2021-03-24T20:47:20.743" v="4852" actId="14100"/>
          <ac:cxnSpMkLst>
            <pc:docMk/>
            <pc:sldMk cId="1272710639" sldId="335"/>
            <ac:cxnSpMk id="8" creationId="{93EE499C-0687-469C-994F-3C4D79C717DD}"/>
          </ac:cxnSpMkLst>
        </pc:cxnChg>
      </pc:sldChg>
      <pc:sldChg chg="addSp delSp modSp new mod">
        <pc:chgData name="Ib Helmer Nielsen" userId="1d84c586-4ac4-4675-b33f-4966539925d6" providerId="ADAL" clId="{8BE79CEF-5E3D-41C7-9BAF-41360441FAF3}" dt="2021-03-24T20:30:35.343" v="4413" actId="20577"/>
        <pc:sldMkLst>
          <pc:docMk/>
          <pc:sldMk cId="1839606054" sldId="336"/>
        </pc:sldMkLst>
        <pc:spChg chg="del">
          <ac:chgData name="Ib Helmer Nielsen" userId="1d84c586-4ac4-4675-b33f-4966539925d6" providerId="ADAL" clId="{8BE79CEF-5E3D-41C7-9BAF-41360441FAF3}" dt="2021-03-24T20:30:29.800" v="4404"/>
          <ac:spMkLst>
            <pc:docMk/>
            <pc:sldMk cId="1839606054" sldId="336"/>
            <ac:spMk id="2" creationId="{DAD1EF05-E8F0-495F-B421-EB50DF881029}"/>
          </ac:spMkLst>
        </pc:spChg>
        <pc:spChg chg="del">
          <ac:chgData name="Ib Helmer Nielsen" userId="1d84c586-4ac4-4675-b33f-4966539925d6" providerId="ADAL" clId="{8BE79CEF-5E3D-41C7-9BAF-41360441FAF3}" dt="2021-03-24T20:30:29.800" v="4404"/>
          <ac:spMkLst>
            <pc:docMk/>
            <pc:sldMk cId="1839606054" sldId="336"/>
            <ac:spMk id="3" creationId="{0FABA026-AE25-47CC-941F-C3E12FA88A67}"/>
          </ac:spMkLst>
        </pc:spChg>
        <pc:spChg chg="mod">
          <ac:chgData name="Ib Helmer Nielsen" userId="1d84c586-4ac4-4675-b33f-4966539925d6" providerId="ADAL" clId="{8BE79CEF-5E3D-41C7-9BAF-41360441FAF3}" dt="2021-03-24T20:30:29.800" v="4404"/>
          <ac:spMkLst>
            <pc:docMk/>
            <pc:sldMk cId="1839606054" sldId="336"/>
            <ac:spMk id="4" creationId="{341D35B8-FB59-461A-A646-F78BD0EBE867}"/>
          </ac:spMkLst>
        </pc:spChg>
        <pc:spChg chg="mod">
          <ac:chgData name="Ib Helmer Nielsen" userId="1d84c586-4ac4-4675-b33f-4966539925d6" providerId="ADAL" clId="{8BE79CEF-5E3D-41C7-9BAF-41360441FAF3}" dt="2021-03-24T20:30:29.800" v="4404"/>
          <ac:spMkLst>
            <pc:docMk/>
            <pc:sldMk cId="1839606054" sldId="336"/>
            <ac:spMk id="5" creationId="{22681697-9D91-4FFE-B4FC-245D6ECF195A}"/>
          </ac:spMkLst>
        </pc:spChg>
        <pc:spChg chg="add mod">
          <ac:chgData name="Ib Helmer Nielsen" userId="1d84c586-4ac4-4675-b33f-4966539925d6" providerId="ADAL" clId="{8BE79CEF-5E3D-41C7-9BAF-41360441FAF3}" dt="2021-03-24T20:30:35.343" v="4413" actId="20577"/>
          <ac:spMkLst>
            <pc:docMk/>
            <pc:sldMk cId="1839606054" sldId="336"/>
            <ac:spMk id="6" creationId="{86F90475-CE4C-4D06-B471-6CA302E30278}"/>
          </ac:spMkLst>
        </pc:spChg>
        <pc:spChg chg="add mod">
          <ac:chgData name="Ib Helmer Nielsen" userId="1d84c586-4ac4-4675-b33f-4966539925d6" providerId="ADAL" clId="{8BE79CEF-5E3D-41C7-9BAF-41360441FAF3}" dt="2021-03-24T20:30:29.800" v="4404"/>
          <ac:spMkLst>
            <pc:docMk/>
            <pc:sldMk cId="1839606054" sldId="336"/>
            <ac:spMk id="7" creationId="{62904F25-E292-42DF-ACB1-091E47BDECFD}"/>
          </ac:spMkLst>
        </pc:spChg>
      </pc:sldChg>
      <pc:sldChg chg="new del">
        <pc:chgData name="Ib Helmer Nielsen" userId="1d84c586-4ac4-4675-b33f-4966539925d6" providerId="ADAL" clId="{8BE79CEF-5E3D-41C7-9BAF-41360441FAF3}" dt="2021-03-24T20:31:09.786" v="4416" actId="47"/>
        <pc:sldMkLst>
          <pc:docMk/>
          <pc:sldMk cId="270863078" sldId="337"/>
        </pc:sldMkLst>
      </pc:sldChg>
      <pc:sldChg chg="addSp delSp modSp new mod">
        <pc:chgData name="Ib Helmer Nielsen" userId="1d84c586-4ac4-4675-b33f-4966539925d6" providerId="ADAL" clId="{8BE79CEF-5E3D-41C7-9BAF-41360441FAF3}" dt="2021-03-24T22:16:55.986" v="7708" actId="1076"/>
        <pc:sldMkLst>
          <pc:docMk/>
          <pc:sldMk cId="3445508693" sldId="337"/>
        </pc:sldMkLst>
        <pc:spChg chg="del">
          <ac:chgData name="Ib Helmer Nielsen" userId="1d84c586-4ac4-4675-b33f-4966539925d6" providerId="ADAL" clId="{8BE79CEF-5E3D-41C7-9BAF-41360441FAF3}" dt="2021-03-24T20:32:05.147" v="4419"/>
          <ac:spMkLst>
            <pc:docMk/>
            <pc:sldMk cId="3445508693" sldId="337"/>
            <ac:spMk id="2" creationId="{173065B3-8F9C-49C5-93C7-D20485B33BBB}"/>
          </ac:spMkLst>
        </pc:spChg>
        <pc:spChg chg="del">
          <ac:chgData name="Ib Helmer Nielsen" userId="1d84c586-4ac4-4675-b33f-4966539925d6" providerId="ADAL" clId="{8BE79CEF-5E3D-41C7-9BAF-41360441FAF3}" dt="2021-03-24T20:32:05.147" v="4419"/>
          <ac:spMkLst>
            <pc:docMk/>
            <pc:sldMk cId="3445508693" sldId="337"/>
            <ac:spMk id="3" creationId="{AA7F03C0-34B0-477D-8ED3-377DCA604262}"/>
          </ac:spMkLst>
        </pc:spChg>
        <pc:spChg chg="del">
          <ac:chgData name="Ib Helmer Nielsen" userId="1d84c586-4ac4-4675-b33f-4966539925d6" providerId="ADAL" clId="{8BE79CEF-5E3D-41C7-9BAF-41360441FAF3}" dt="2021-03-24T20:32:05.147" v="4419"/>
          <ac:spMkLst>
            <pc:docMk/>
            <pc:sldMk cId="3445508693" sldId="337"/>
            <ac:spMk id="4" creationId="{E98AFD30-2521-4EDE-9CAA-B5D60CED0E86}"/>
          </ac:spMkLst>
        </pc:spChg>
        <pc:spChg chg="mod">
          <ac:chgData name="Ib Helmer Nielsen" userId="1d84c586-4ac4-4675-b33f-4966539925d6" providerId="ADAL" clId="{8BE79CEF-5E3D-41C7-9BAF-41360441FAF3}" dt="2021-03-24T20:32:05.147" v="4419"/>
          <ac:spMkLst>
            <pc:docMk/>
            <pc:sldMk cId="3445508693" sldId="337"/>
            <ac:spMk id="5" creationId="{EC40E3BC-E4FF-429B-B638-47061C2C80B8}"/>
          </ac:spMkLst>
        </pc:spChg>
        <pc:spChg chg="mod">
          <ac:chgData name="Ib Helmer Nielsen" userId="1d84c586-4ac4-4675-b33f-4966539925d6" providerId="ADAL" clId="{8BE79CEF-5E3D-41C7-9BAF-41360441FAF3}" dt="2021-03-24T20:32:05.147" v="4419"/>
          <ac:spMkLst>
            <pc:docMk/>
            <pc:sldMk cId="3445508693" sldId="337"/>
            <ac:spMk id="6" creationId="{1C6AAB07-93F9-45A0-BC46-DB078AC8A498}"/>
          </ac:spMkLst>
        </pc:spChg>
        <pc:spChg chg="add mod">
          <ac:chgData name="Ib Helmer Nielsen" userId="1d84c586-4ac4-4675-b33f-4966539925d6" providerId="ADAL" clId="{8BE79CEF-5E3D-41C7-9BAF-41360441FAF3}" dt="2021-03-24T20:32:12.615" v="4434" actId="20577"/>
          <ac:spMkLst>
            <pc:docMk/>
            <pc:sldMk cId="3445508693" sldId="337"/>
            <ac:spMk id="7" creationId="{E584EE55-B9AA-405A-8CCD-ADC5723E7749}"/>
          </ac:spMkLst>
        </pc:spChg>
        <pc:spChg chg="add del mod">
          <ac:chgData name="Ib Helmer Nielsen" userId="1d84c586-4ac4-4675-b33f-4966539925d6" providerId="ADAL" clId="{8BE79CEF-5E3D-41C7-9BAF-41360441FAF3}" dt="2021-03-24T20:32:47.747" v="4435"/>
          <ac:spMkLst>
            <pc:docMk/>
            <pc:sldMk cId="3445508693" sldId="337"/>
            <ac:spMk id="8" creationId="{263CAAD0-D0BB-408F-B2E6-3A5AD9D7B382}"/>
          </ac:spMkLst>
        </pc:spChg>
        <pc:graphicFrameChg chg="add mod modGraphic">
          <ac:chgData name="Ib Helmer Nielsen" userId="1d84c586-4ac4-4675-b33f-4966539925d6" providerId="ADAL" clId="{8BE79CEF-5E3D-41C7-9BAF-41360441FAF3}" dt="2021-03-24T22:16:55.986" v="7708" actId="1076"/>
          <ac:graphicFrameMkLst>
            <pc:docMk/>
            <pc:sldMk cId="3445508693" sldId="337"/>
            <ac:graphicFrameMk id="9" creationId="{EA180C25-9AA1-4BF7-9D93-3B8A96748001}"/>
          </ac:graphicFrameMkLst>
        </pc:graphicFrameChg>
      </pc:sldChg>
      <pc:sldChg chg="addSp delSp modSp new mod">
        <pc:chgData name="Ib Helmer Nielsen" userId="1d84c586-4ac4-4675-b33f-4966539925d6" providerId="ADAL" clId="{8BE79CEF-5E3D-41C7-9BAF-41360441FAF3}" dt="2021-03-24T20:33:41.357" v="4464" actId="20577"/>
        <pc:sldMkLst>
          <pc:docMk/>
          <pc:sldMk cId="3253809816" sldId="338"/>
        </pc:sldMkLst>
        <pc:spChg chg="del">
          <ac:chgData name="Ib Helmer Nielsen" userId="1d84c586-4ac4-4675-b33f-4966539925d6" providerId="ADAL" clId="{8BE79CEF-5E3D-41C7-9BAF-41360441FAF3}" dt="2021-03-24T20:33:24.523" v="4439"/>
          <ac:spMkLst>
            <pc:docMk/>
            <pc:sldMk cId="3253809816" sldId="338"/>
            <ac:spMk id="2" creationId="{BD9981BA-3297-4CF6-8770-E786AF978DF2}"/>
          </ac:spMkLst>
        </pc:spChg>
        <pc:spChg chg="del">
          <ac:chgData name="Ib Helmer Nielsen" userId="1d84c586-4ac4-4675-b33f-4966539925d6" providerId="ADAL" clId="{8BE79CEF-5E3D-41C7-9BAF-41360441FAF3}" dt="2021-03-24T20:33:24.523" v="4439"/>
          <ac:spMkLst>
            <pc:docMk/>
            <pc:sldMk cId="3253809816" sldId="338"/>
            <ac:spMk id="3" creationId="{22B1E0CE-0E8C-4703-9007-236EC41B04CB}"/>
          </ac:spMkLst>
        </pc:spChg>
        <pc:spChg chg="mod">
          <ac:chgData name="Ib Helmer Nielsen" userId="1d84c586-4ac4-4675-b33f-4966539925d6" providerId="ADAL" clId="{8BE79CEF-5E3D-41C7-9BAF-41360441FAF3}" dt="2021-03-24T20:33:24.523" v="4439"/>
          <ac:spMkLst>
            <pc:docMk/>
            <pc:sldMk cId="3253809816" sldId="338"/>
            <ac:spMk id="4" creationId="{B1317B3A-A88D-4610-9FC4-32AF97C79E22}"/>
          </ac:spMkLst>
        </pc:spChg>
        <pc:spChg chg="mod">
          <ac:chgData name="Ib Helmer Nielsen" userId="1d84c586-4ac4-4675-b33f-4966539925d6" providerId="ADAL" clId="{8BE79CEF-5E3D-41C7-9BAF-41360441FAF3}" dt="2021-03-24T20:33:24.523" v="4439"/>
          <ac:spMkLst>
            <pc:docMk/>
            <pc:sldMk cId="3253809816" sldId="338"/>
            <ac:spMk id="5" creationId="{23BCD11A-D08E-43D2-AE42-25272D1953A4}"/>
          </ac:spMkLst>
        </pc:spChg>
        <pc:spChg chg="add mod">
          <ac:chgData name="Ib Helmer Nielsen" userId="1d84c586-4ac4-4675-b33f-4966539925d6" providerId="ADAL" clId="{8BE79CEF-5E3D-41C7-9BAF-41360441FAF3}" dt="2021-03-24T20:33:29.838" v="4444" actId="20577"/>
          <ac:spMkLst>
            <pc:docMk/>
            <pc:sldMk cId="3253809816" sldId="338"/>
            <ac:spMk id="6" creationId="{30DDD8FD-C376-4218-907F-3B1177370BC5}"/>
          </ac:spMkLst>
        </pc:spChg>
        <pc:spChg chg="add mod">
          <ac:chgData name="Ib Helmer Nielsen" userId="1d84c586-4ac4-4675-b33f-4966539925d6" providerId="ADAL" clId="{8BE79CEF-5E3D-41C7-9BAF-41360441FAF3}" dt="2021-03-24T20:33:41.357" v="4464" actId="20577"/>
          <ac:spMkLst>
            <pc:docMk/>
            <pc:sldMk cId="3253809816" sldId="338"/>
            <ac:spMk id="7" creationId="{684D2A1C-A424-4E86-B47A-4187AD69F657}"/>
          </ac:spMkLst>
        </pc:spChg>
      </pc:sldChg>
      <pc:sldChg chg="addSp delSp modSp new mod">
        <pc:chgData name="Ib Helmer Nielsen" userId="1d84c586-4ac4-4675-b33f-4966539925d6" providerId="ADAL" clId="{8BE79CEF-5E3D-41C7-9BAF-41360441FAF3}" dt="2021-03-24T20:42:24.869" v="4700" actId="20577"/>
        <pc:sldMkLst>
          <pc:docMk/>
          <pc:sldMk cId="1649778372" sldId="339"/>
        </pc:sldMkLst>
        <pc:spChg chg="del">
          <ac:chgData name="Ib Helmer Nielsen" userId="1d84c586-4ac4-4675-b33f-4966539925d6" providerId="ADAL" clId="{8BE79CEF-5E3D-41C7-9BAF-41360441FAF3}" dt="2021-03-24T20:34:00.298" v="4466"/>
          <ac:spMkLst>
            <pc:docMk/>
            <pc:sldMk cId="1649778372" sldId="339"/>
            <ac:spMk id="2" creationId="{4ED8F1D4-F0EF-479B-88A2-617E449BB44D}"/>
          </ac:spMkLst>
        </pc:spChg>
        <pc:spChg chg="del">
          <ac:chgData name="Ib Helmer Nielsen" userId="1d84c586-4ac4-4675-b33f-4966539925d6" providerId="ADAL" clId="{8BE79CEF-5E3D-41C7-9BAF-41360441FAF3}" dt="2021-03-24T20:34:00.298" v="4466"/>
          <ac:spMkLst>
            <pc:docMk/>
            <pc:sldMk cId="1649778372" sldId="339"/>
            <ac:spMk id="3" creationId="{0D951ECC-AA4F-4E61-AB4D-464770E5944F}"/>
          </ac:spMkLst>
        </pc:spChg>
        <pc:spChg chg="mod">
          <ac:chgData name="Ib Helmer Nielsen" userId="1d84c586-4ac4-4675-b33f-4966539925d6" providerId="ADAL" clId="{8BE79CEF-5E3D-41C7-9BAF-41360441FAF3}" dt="2021-03-24T20:34:00.298" v="4466"/>
          <ac:spMkLst>
            <pc:docMk/>
            <pc:sldMk cId="1649778372" sldId="339"/>
            <ac:spMk id="4" creationId="{B4D61E51-62A9-44C9-9831-473702FA94DE}"/>
          </ac:spMkLst>
        </pc:spChg>
        <pc:spChg chg="mod">
          <ac:chgData name="Ib Helmer Nielsen" userId="1d84c586-4ac4-4675-b33f-4966539925d6" providerId="ADAL" clId="{8BE79CEF-5E3D-41C7-9BAF-41360441FAF3}" dt="2021-03-24T20:34:00.298" v="4466"/>
          <ac:spMkLst>
            <pc:docMk/>
            <pc:sldMk cId="1649778372" sldId="339"/>
            <ac:spMk id="5" creationId="{AA0FBA4F-4CC6-49B5-9781-CE33D1C65AC9}"/>
          </ac:spMkLst>
        </pc:spChg>
        <pc:spChg chg="add mod">
          <ac:chgData name="Ib Helmer Nielsen" userId="1d84c586-4ac4-4675-b33f-4966539925d6" providerId="ADAL" clId="{8BE79CEF-5E3D-41C7-9BAF-41360441FAF3}" dt="2021-03-24T20:34:20.930" v="4484" actId="20577"/>
          <ac:spMkLst>
            <pc:docMk/>
            <pc:sldMk cId="1649778372" sldId="339"/>
            <ac:spMk id="6" creationId="{F6F9A22F-9D7E-4A0A-8829-4FC48A78B26C}"/>
          </ac:spMkLst>
        </pc:spChg>
        <pc:spChg chg="add mod">
          <ac:chgData name="Ib Helmer Nielsen" userId="1d84c586-4ac4-4675-b33f-4966539925d6" providerId="ADAL" clId="{8BE79CEF-5E3D-41C7-9BAF-41360441FAF3}" dt="2021-03-24T20:42:24.869" v="4700" actId="20577"/>
          <ac:spMkLst>
            <pc:docMk/>
            <pc:sldMk cId="1649778372" sldId="339"/>
            <ac:spMk id="7" creationId="{A9892C36-E5E8-46C3-9F77-F6E169D34854}"/>
          </ac:spMkLst>
        </pc:spChg>
        <pc:picChg chg="add mod">
          <ac:chgData name="Ib Helmer Nielsen" userId="1d84c586-4ac4-4675-b33f-4966539925d6" providerId="ADAL" clId="{8BE79CEF-5E3D-41C7-9BAF-41360441FAF3}" dt="2021-03-24T20:38:33.590" v="4654" actId="1076"/>
          <ac:picMkLst>
            <pc:docMk/>
            <pc:sldMk cId="1649778372" sldId="339"/>
            <ac:picMk id="8" creationId="{6EDE7943-F241-4CF7-A2D3-DD2BED643FE1}"/>
          </ac:picMkLst>
        </pc:picChg>
      </pc:sldChg>
      <pc:sldChg chg="modSp new mod">
        <pc:chgData name="Ib Helmer Nielsen" userId="1d84c586-4ac4-4675-b33f-4966539925d6" providerId="ADAL" clId="{8BE79CEF-5E3D-41C7-9BAF-41360441FAF3}" dt="2021-03-24T21:15:59.128" v="6173" actId="2711"/>
        <pc:sldMkLst>
          <pc:docMk/>
          <pc:sldMk cId="435516722" sldId="340"/>
        </pc:sldMkLst>
        <pc:spChg chg="mod">
          <ac:chgData name="Ib Helmer Nielsen" userId="1d84c586-4ac4-4675-b33f-4966539925d6" providerId="ADAL" clId="{8BE79CEF-5E3D-41C7-9BAF-41360441FAF3}" dt="2021-03-24T20:43:13.784" v="4740" actId="20577"/>
          <ac:spMkLst>
            <pc:docMk/>
            <pc:sldMk cId="435516722" sldId="340"/>
            <ac:spMk id="2" creationId="{F5587609-136A-4AF7-83D5-E511EFF7900F}"/>
          </ac:spMkLst>
        </pc:spChg>
        <pc:spChg chg="mod">
          <ac:chgData name="Ib Helmer Nielsen" userId="1d84c586-4ac4-4675-b33f-4966539925d6" providerId="ADAL" clId="{8BE79CEF-5E3D-41C7-9BAF-41360441FAF3}" dt="2021-03-24T21:15:59.128" v="6173" actId="2711"/>
          <ac:spMkLst>
            <pc:docMk/>
            <pc:sldMk cId="435516722" sldId="340"/>
            <ac:spMk id="3" creationId="{DD22B3CF-0838-404E-AAD4-36AB08FA6B2E}"/>
          </ac:spMkLst>
        </pc:spChg>
      </pc:sldChg>
      <pc:sldChg chg="modSp new mod">
        <pc:chgData name="Ib Helmer Nielsen" userId="1d84c586-4ac4-4675-b33f-4966539925d6" providerId="ADAL" clId="{8BE79CEF-5E3D-41C7-9BAF-41360441FAF3}" dt="2021-03-24T21:15:37.382" v="6170" actId="2711"/>
        <pc:sldMkLst>
          <pc:docMk/>
          <pc:sldMk cId="1320572590" sldId="341"/>
        </pc:sldMkLst>
        <pc:spChg chg="mod">
          <ac:chgData name="Ib Helmer Nielsen" userId="1d84c586-4ac4-4675-b33f-4966539925d6" providerId="ADAL" clId="{8BE79CEF-5E3D-41C7-9BAF-41360441FAF3}" dt="2021-03-24T20:56:05.615" v="5394"/>
          <ac:spMkLst>
            <pc:docMk/>
            <pc:sldMk cId="1320572590" sldId="341"/>
            <ac:spMk id="2" creationId="{5247158D-4024-45D9-989B-820F4AD2EEF3}"/>
          </ac:spMkLst>
        </pc:spChg>
        <pc:spChg chg="mod">
          <ac:chgData name="Ib Helmer Nielsen" userId="1d84c586-4ac4-4675-b33f-4966539925d6" providerId="ADAL" clId="{8BE79CEF-5E3D-41C7-9BAF-41360441FAF3}" dt="2021-03-24T21:15:37.382" v="6170" actId="2711"/>
          <ac:spMkLst>
            <pc:docMk/>
            <pc:sldMk cId="1320572590" sldId="341"/>
            <ac:spMk id="3" creationId="{EC74C6DC-4BDC-42F6-A158-1078A9A9020C}"/>
          </ac:spMkLst>
        </pc:spChg>
      </pc:sldChg>
      <pc:sldChg chg="modSp new mod">
        <pc:chgData name="Ib Helmer Nielsen" userId="1d84c586-4ac4-4675-b33f-4966539925d6" providerId="ADAL" clId="{8BE79CEF-5E3D-41C7-9BAF-41360441FAF3}" dt="2021-03-24T21:28:15.847" v="6362" actId="20577"/>
        <pc:sldMkLst>
          <pc:docMk/>
          <pc:sldMk cId="2976252901" sldId="342"/>
        </pc:sldMkLst>
        <pc:spChg chg="mod">
          <ac:chgData name="Ib Helmer Nielsen" userId="1d84c586-4ac4-4675-b33f-4966539925d6" providerId="ADAL" clId="{8BE79CEF-5E3D-41C7-9BAF-41360441FAF3}" dt="2021-03-24T21:11:34.638" v="5854" actId="20577"/>
          <ac:spMkLst>
            <pc:docMk/>
            <pc:sldMk cId="2976252901" sldId="342"/>
            <ac:spMk id="2" creationId="{354E8588-6AAA-4D26-8229-BF772EE70CCC}"/>
          </ac:spMkLst>
        </pc:spChg>
        <pc:spChg chg="mod">
          <ac:chgData name="Ib Helmer Nielsen" userId="1d84c586-4ac4-4675-b33f-4966539925d6" providerId="ADAL" clId="{8BE79CEF-5E3D-41C7-9BAF-41360441FAF3}" dt="2021-03-24T21:28:15.847" v="6362" actId="20577"/>
          <ac:spMkLst>
            <pc:docMk/>
            <pc:sldMk cId="2976252901" sldId="342"/>
            <ac:spMk id="3" creationId="{2D4985A2-8067-410F-ACC8-D0CF0EA220D3}"/>
          </ac:spMkLst>
        </pc:spChg>
      </pc:sldChg>
      <pc:sldChg chg="addSp delSp modSp new mod">
        <pc:chgData name="Ib Helmer Nielsen" userId="1d84c586-4ac4-4675-b33f-4966539925d6" providerId="ADAL" clId="{8BE79CEF-5E3D-41C7-9BAF-41360441FAF3}" dt="2021-03-24T21:30:46.059" v="6453" actId="207"/>
        <pc:sldMkLst>
          <pc:docMk/>
          <pc:sldMk cId="49203063" sldId="343"/>
        </pc:sldMkLst>
        <pc:spChg chg="del">
          <ac:chgData name="Ib Helmer Nielsen" userId="1d84c586-4ac4-4675-b33f-4966539925d6" providerId="ADAL" clId="{8BE79CEF-5E3D-41C7-9BAF-41360441FAF3}" dt="2021-03-24T21:25:49.158" v="6204"/>
          <ac:spMkLst>
            <pc:docMk/>
            <pc:sldMk cId="49203063" sldId="343"/>
            <ac:spMk id="2" creationId="{3A6F47E0-38FB-472A-9FD1-A05A3E5D2829}"/>
          </ac:spMkLst>
        </pc:spChg>
        <pc:spChg chg="del">
          <ac:chgData name="Ib Helmer Nielsen" userId="1d84c586-4ac4-4675-b33f-4966539925d6" providerId="ADAL" clId="{8BE79CEF-5E3D-41C7-9BAF-41360441FAF3}" dt="2021-03-24T21:25:49.158" v="6204"/>
          <ac:spMkLst>
            <pc:docMk/>
            <pc:sldMk cId="49203063" sldId="343"/>
            <ac:spMk id="3" creationId="{58C10B44-27FF-43D8-ADBB-D0D2D1585573}"/>
          </ac:spMkLst>
        </pc:spChg>
        <pc:spChg chg="mod">
          <ac:chgData name="Ib Helmer Nielsen" userId="1d84c586-4ac4-4675-b33f-4966539925d6" providerId="ADAL" clId="{8BE79CEF-5E3D-41C7-9BAF-41360441FAF3}" dt="2021-03-24T21:25:49.158" v="6204"/>
          <ac:spMkLst>
            <pc:docMk/>
            <pc:sldMk cId="49203063" sldId="343"/>
            <ac:spMk id="4" creationId="{6C12AAB2-B0D1-46C5-932A-5F4265B6BD3A}"/>
          </ac:spMkLst>
        </pc:spChg>
        <pc:spChg chg="mod">
          <ac:chgData name="Ib Helmer Nielsen" userId="1d84c586-4ac4-4675-b33f-4966539925d6" providerId="ADAL" clId="{8BE79CEF-5E3D-41C7-9BAF-41360441FAF3}" dt="2021-03-24T21:25:49.158" v="6204"/>
          <ac:spMkLst>
            <pc:docMk/>
            <pc:sldMk cId="49203063" sldId="343"/>
            <ac:spMk id="5" creationId="{621A5D49-823A-4208-9FBD-5C088E1BE3D0}"/>
          </ac:spMkLst>
        </pc:spChg>
        <pc:spChg chg="add mod">
          <ac:chgData name="Ib Helmer Nielsen" userId="1d84c586-4ac4-4675-b33f-4966539925d6" providerId="ADAL" clId="{8BE79CEF-5E3D-41C7-9BAF-41360441FAF3}" dt="2021-03-24T21:28:47.248" v="6372" actId="20577"/>
          <ac:spMkLst>
            <pc:docMk/>
            <pc:sldMk cId="49203063" sldId="343"/>
            <ac:spMk id="6" creationId="{EF17AD5D-9055-4B19-B198-67546F201B24}"/>
          </ac:spMkLst>
        </pc:spChg>
        <pc:spChg chg="add mod">
          <ac:chgData name="Ib Helmer Nielsen" userId="1d84c586-4ac4-4675-b33f-4966539925d6" providerId="ADAL" clId="{8BE79CEF-5E3D-41C7-9BAF-41360441FAF3}" dt="2021-03-24T21:30:46.059" v="6453" actId="207"/>
          <ac:spMkLst>
            <pc:docMk/>
            <pc:sldMk cId="49203063" sldId="343"/>
            <ac:spMk id="7" creationId="{560C4702-AA87-4AC9-959B-975E8E9200CA}"/>
          </ac:spMkLst>
        </pc:spChg>
      </pc:sldChg>
      <pc:sldChg chg="modSp add mod">
        <pc:chgData name="Ib Helmer Nielsen" userId="1d84c586-4ac4-4675-b33f-4966539925d6" providerId="ADAL" clId="{8BE79CEF-5E3D-41C7-9BAF-41360441FAF3}" dt="2021-03-24T21:36:49.804" v="6683" actId="2165"/>
        <pc:sldMkLst>
          <pc:docMk/>
          <pc:sldMk cId="1563761330" sldId="344"/>
        </pc:sldMkLst>
        <pc:spChg chg="mod">
          <ac:chgData name="Ib Helmer Nielsen" userId="1d84c586-4ac4-4675-b33f-4966539925d6" providerId="ADAL" clId="{8BE79CEF-5E3D-41C7-9BAF-41360441FAF3}" dt="2021-03-24T21:31:43.967" v="6455"/>
          <ac:spMkLst>
            <pc:docMk/>
            <pc:sldMk cId="1563761330" sldId="344"/>
            <ac:spMk id="2" creationId="{02CCB188-85EF-4443-A79E-11281747AB77}"/>
          </ac:spMkLst>
        </pc:spChg>
        <pc:graphicFrameChg chg="mod modGraphic">
          <ac:chgData name="Ib Helmer Nielsen" userId="1d84c586-4ac4-4675-b33f-4966539925d6" providerId="ADAL" clId="{8BE79CEF-5E3D-41C7-9BAF-41360441FAF3}" dt="2021-03-24T21:36:49.804" v="6683" actId="2165"/>
          <ac:graphicFrameMkLst>
            <pc:docMk/>
            <pc:sldMk cId="1563761330" sldId="344"/>
            <ac:graphicFrameMk id="6" creationId="{288F3E39-5CB0-41A4-BE01-C61F0FC700CB}"/>
          </ac:graphicFrameMkLst>
        </pc:graphicFrameChg>
      </pc:sldChg>
      <pc:sldChg chg="addSp delSp modSp new mod">
        <pc:chgData name="Ib Helmer Nielsen" userId="1d84c586-4ac4-4675-b33f-4966539925d6" providerId="ADAL" clId="{8BE79CEF-5E3D-41C7-9BAF-41360441FAF3}" dt="2021-03-24T21:45:48.370" v="6766" actId="20577"/>
        <pc:sldMkLst>
          <pc:docMk/>
          <pc:sldMk cId="3415926898" sldId="345"/>
        </pc:sldMkLst>
        <pc:spChg chg="mod">
          <ac:chgData name="Ib Helmer Nielsen" userId="1d84c586-4ac4-4675-b33f-4966539925d6" providerId="ADAL" clId="{8BE79CEF-5E3D-41C7-9BAF-41360441FAF3}" dt="2021-03-24T21:45:48.370" v="6766" actId="20577"/>
          <ac:spMkLst>
            <pc:docMk/>
            <pc:sldMk cId="3415926898" sldId="345"/>
            <ac:spMk id="2" creationId="{CA6A1CD9-DD12-41D8-B4FA-0CF4303915A0}"/>
          </ac:spMkLst>
        </pc:spChg>
        <pc:spChg chg="del">
          <ac:chgData name="Ib Helmer Nielsen" userId="1d84c586-4ac4-4675-b33f-4966539925d6" providerId="ADAL" clId="{8BE79CEF-5E3D-41C7-9BAF-41360441FAF3}" dt="2021-03-24T21:40:17.063" v="6742"/>
          <ac:spMkLst>
            <pc:docMk/>
            <pc:sldMk cId="3415926898" sldId="345"/>
            <ac:spMk id="3" creationId="{109928B1-680A-4121-9C12-35F6F9B18504}"/>
          </ac:spMkLst>
        </pc:spChg>
        <pc:spChg chg="mod">
          <ac:chgData name="Ib Helmer Nielsen" userId="1d84c586-4ac4-4675-b33f-4966539925d6" providerId="ADAL" clId="{8BE79CEF-5E3D-41C7-9BAF-41360441FAF3}" dt="2021-03-24T21:40:17.063" v="6742"/>
          <ac:spMkLst>
            <pc:docMk/>
            <pc:sldMk cId="3415926898" sldId="345"/>
            <ac:spMk id="4" creationId="{DB460F6F-D4F0-436E-830F-D3BDDCF0A707}"/>
          </ac:spMkLst>
        </pc:spChg>
        <pc:spChg chg="mod">
          <ac:chgData name="Ib Helmer Nielsen" userId="1d84c586-4ac4-4675-b33f-4966539925d6" providerId="ADAL" clId="{8BE79CEF-5E3D-41C7-9BAF-41360441FAF3}" dt="2021-03-24T21:40:17.063" v="6742"/>
          <ac:spMkLst>
            <pc:docMk/>
            <pc:sldMk cId="3415926898" sldId="345"/>
            <ac:spMk id="5" creationId="{29C351BA-4837-4F10-BAAB-B5443F23C3F0}"/>
          </ac:spMkLst>
        </pc:spChg>
        <pc:spChg chg="add mod">
          <ac:chgData name="Ib Helmer Nielsen" userId="1d84c586-4ac4-4675-b33f-4966539925d6" providerId="ADAL" clId="{8BE79CEF-5E3D-41C7-9BAF-41360441FAF3}" dt="2021-03-24T21:40:17.063" v="6742"/>
          <ac:spMkLst>
            <pc:docMk/>
            <pc:sldMk cId="3415926898" sldId="345"/>
            <ac:spMk id="6" creationId="{75E948FD-CDEC-4158-AFE9-D20588A1492E}"/>
          </ac:spMkLst>
        </pc:spChg>
      </pc:sldChg>
      <pc:sldChg chg="addSp delSp modSp new mod">
        <pc:chgData name="Ib Helmer Nielsen" userId="1d84c586-4ac4-4675-b33f-4966539925d6" providerId="ADAL" clId="{8BE79CEF-5E3D-41C7-9BAF-41360441FAF3}" dt="2021-03-24T21:40:33.941" v="6749" actId="20577"/>
        <pc:sldMkLst>
          <pc:docMk/>
          <pc:sldMk cId="1954516542" sldId="346"/>
        </pc:sldMkLst>
        <pc:spChg chg="del">
          <ac:chgData name="Ib Helmer Nielsen" userId="1d84c586-4ac4-4675-b33f-4966539925d6" providerId="ADAL" clId="{8BE79CEF-5E3D-41C7-9BAF-41360441FAF3}" dt="2021-03-24T21:40:30.248" v="6744"/>
          <ac:spMkLst>
            <pc:docMk/>
            <pc:sldMk cId="1954516542" sldId="346"/>
            <ac:spMk id="2" creationId="{36071626-41FF-4B36-9629-AC00EA9F67F5}"/>
          </ac:spMkLst>
        </pc:spChg>
        <pc:spChg chg="del">
          <ac:chgData name="Ib Helmer Nielsen" userId="1d84c586-4ac4-4675-b33f-4966539925d6" providerId="ADAL" clId="{8BE79CEF-5E3D-41C7-9BAF-41360441FAF3}" dt="2021-03-24T21:40:30.248" v="6744"/>
          <ac:spMkLst>
            <pc:docMk/>
            <pc:sldMk cId="1954516542" sldId="346"/>
            <ac:spMk id="3" creationId="{E8993798-FE35-4DFB-B900-C2F4DEA33A0B}"/>
          </ac:spMkLst>
        </pc:spChg>
        <pc:spChg chg="mod">
          <ac:chgData name="Ib Helmer Nielsen" userId="1d84c586-4ac4-4675-b33f-4966539925d6" providerId="ADAL" clId="{8BE79CEF-5E3D-41C7-9BAF-41360441FAF3}" dt="2021-03-24T21:40:30.248" v="6744"/>
          <ac:spMkLst>
            <pc:docMk/>
            <pc:sldMk cId="1954516542" sldId="346"/>
            <ac:spMk id="4" creationId="{39AB23B2-801C-44FA-854A-D432628C52D7}"/>
          </ac:spMkLst>
        </pc:spChg>
        <pc:spChg chg="mod">
          <ac:chgData name="Ib Helmer Nielsen" userId="1d84c586-4ac4-4675-b33f-4966539925d6" providerId="ADAL" clId="{8BE79CEF-5E3D-41C7-9BAF-41360441FAF3}" dt="2021-03-24T21:40:30.248" v="6744"/>
          <ac:spMkLst>
            <pc:docMk/>
            <pc:sldMk cId="1954516542" sldId="346"/>
            <ac:spMk id="5" creationId="{13C746A7-7840-44C5-8D2F-BED41C67A000}"/>
          </ac:spMkLst>
        </pc:spChg>
        <pc:spChg chg="add mod">
          <ac:chgData name="Ib Helmer Nielsen" userId="1d84c586-4ac4-4675-b33f-4966539925d6" providerId="ADAL" clId="{8BE79CEF-5E3D-41C7-9BAF-41360441FAF3}" dt="2021-03-24T21:40:33.941" v="6749" actId="20577"/>
          <ac:spMkLst>
            <pc:docMk/>
            <pc:sldMk cId="1954516542" sldId="346"/>
            <ac:spMk id="6" creationId="{1801BED8-2D45-4BBE-95E2-D20037DEFEB5}"/>
          </ac:spMkLst>
        </pc:spChg>
        <pc:spChg chg="add mod">
          <ac:chgData name="Ib Helmer Nielsen" userId="1d84c586-4ac4-4675-b33f-4966539925d6" providerId="ADAL" clId="{8BE79CEF-5E3D-41C7-9BAF-41360441FAF3}" dt="2021-03-24T21:40:30.248" v="6744"/>
          <ac:spMkLst>
            <pc:docMk/>
            <pc:sldMk cId="1954516542" sldId="346"/>
            <ac:spMk id="7" creationId="{BE458050-D8CB-474F-BB6C-70973BBF8D1E}"/>
          </ac:spMkLst>
        </pc:spChg>
      </pc:sldChg>
      <pc:sldChg chg="modSp new mod">
        <pc:chgData name="Ib Helmer Nielsen" userId="1d84c586-4ac4-4675-b33f-4966539925d6" providerId="ADAL" clId="{8BE79CEF-5E3D-41C7-9BAF-41360441FAF3}" dt="2021-03-24T21:47:41.828" v="6842" actId="20577"/>
        <pc:sldMkLst>
          <pc:docMk/>
          <pc:sldMk cId="3738122062" sldId="347"/>
        </pc:sldMkLst>
        <pc:spChg chg="mod">
          <ac:chgData name="Ib Helmer Nielsen" userId="1d84c586-4ac4-4675-b33f-4966539925d6" providerId="ADAL" clId="{8BE79CEF-5E3D-41C7-9BAF-41360441FAF3}" dt="2021-03-24T21:47:41.828" v="6842" actId="20577"/>
          <ac:spMkLst>
            <pc:docMk/>
            <pc:sldMk cId="3738122062" sldId="347"/>
            <ac:spMk id="2" creationId="{08C44B09-1D9B-49B7-8E7D-7E039326B19B}"/>
          </ac:spMkLst>
        </pc:spChg>
        <pc:spChg chg="mod">
          <ac:chgData name="Ib Helmer Nielsen" userId="1d84c586-4ac4-4675-b33f-4966539925d6" providerId="ADAL" clId="{8BE79CEF-5E3D-41C7-9BAF-41360441FAF3}" dt="2021-03-24T21:46:36.163" v="6841" actId="5793"/>
          <ac:spMkLst>
            <pc:docMk/>
            <pc:sldMk cId="3738122062" sldId="347"/>
            <ac:spMk id="3" creationId="{785051F7-76C9-4BE6-B82B-A63E7E0FEAFD}"/>
          </ac:spMkLst>
        </pc:spChg>
      </pc:sldChg>
      <pc:sldChg chg="modSp new mod ord">
        <pc:chgData name="Ib Helmer Nielsen" userId="1d84c586-4ac4-4675-b33f-4966539925d6" providerId="ADAL" clId="{8BE79CEF-5E3D-41C7-9BAF-41360441FAF3}" dt="2021-03-24T22:57:52.044" v="7895"/>
        <pc:sldMkLst>
          <pc:docMk/>
          <pc:sldMk cId="570076710" sldId="348"/>
        </pc:sldMkLst>
        <pc:spChg chg="mod">
          <ac:chgData name="Ib Helmer Nielsen" userId="1d84c586-4ac4-4675-b33f-4966539925d6" providerId="ADAL" clId="{8BE79CEF-5E3D-41C7-9BAF-41360441FAF3}" dt="2021-03-24T21:48:46.316" v="6860" actId="20577"/>
          <ac:spMkLst>
            <pc:docMk/>
            <pc:sldMk cId="570076710" sldId="348"/>
            <ac:spMk id="2" creationId="{8BDCE978-4477-4E04-9F46-E93CCBE5D667}"/>
          </ac:spMkLst>
        </pc:spChg>
        <pc:spChg chg="mod">
          <ac:chgData name="Ib Helmer Nielsen" userId="1d84c586-4ac4-4675-b33f-4966539925d6" providerId="ADAL" clId="{8BE79CEF-5E3D-41C7-9BAF-41360441FAF3}" dt="2021-03-24T22:01:12.339" v="7388" actId="5793"/>
          <ac:spMkLst>
            <pc:docMk/>
            <pc:sldMk cId="570076710" sldId="348"/>
            <ac:spMk id="3" creationId="{D4CC8A0F-993D-4E13-851F-201C27360561}"/>
          </ac:spMkLst>
        </pc:spChg>
      </pc:sldChg>
      <pc:sldChg chg="addSp delSp modSp new mod ord">
        <pc:chgData name="Ib Helmer Nielsen" userId="1d84c586-4ac4-4675-b33f-4966539925d6" providerId="ADAL" clId="{8BE79CEF-5E3D-41C7-9BAF-41360441FAF3}" dt="2021-03-24T22:57:52.044" v="7895"/>
        <pc:sldMkLst>
          <pc:docMk/>
          <pc:sldMk cId="3990298012" sldId="349"/>
        </pc:sldMkLst>
        <pc:spChg chg="del">
          <ac:chgData name="Ib Helmer Nielsen" userId="1d84c586-4ac4-4675-b33f-4966539925d6" providerId="ADAL" clId="{8BE79CEF-5E3D-41C7-9BAF-41360441FAF3}" dt="2021-03-24T21:48:24.390" v="6845"/>
          <ac:spMkLst>
            <pc:docMk/>
            <pc:sldMk cId="3990298012" sldId="349"/>
            <ac:spMk id="2" creationId="{F33F6BD8-042C-421F-85D9-427629D9BD59}"/>
          </ac:spMkLst>
        </pc:spChg>
        <pc:spChg chg="del">
          <ac:chgData name="Ib Helmer Nielsen" userId="1d84c586-4ac4-4675-b33f-4966539925d6" providerId="ADAL" clId="{8BE79CEF-5E3D-41C7-9BAF-41360441FAF3}" dt="2021-03-24T21:48:24.390" v="6845"/>
          <ac:spMkLst>
            <pc:docMk/>
            <pc:sldMk cId="3990298012" sldId="349"/>
            <ac:spMk id="3" creationId="{2AC0BD39-CA5D-4102-9765-69946B627D2D}"/>
          </ac:spMkLst>
        </pc:spChg>
        <pc:spChg chg="mod">
          <ac:chgData name="Ib Helmer Nielsen" userId="1d84c586-4ac4-4675-b33f-4966539925d6" providerId="ADAL" clId="{8BE79CEF-5E3D-41C7-9BAF-41360441FAF3}" dt="2021-03-24T21:48:24.390" v="6845"/>
          <ac:spMkLst>
            <pc:docMk/>
            <pc:sldMk cId="3990298012" sldId="349"/>
            <ac:spMk id="4" creationId="{09B8DA69-F44C-43AA-99F2-E2530019A2A4}"/>
          </ac:spMkLst>
        </pc:spChg>
        <pc:spChg chg="mod">
          <ac:chgData name="Ib Helmer Nielsen" userId="1d84c586-4ac4-4675-b33f-4966539925d6" providerId="ADAL" clId="{8BE79CEF-5E3D-41C7-9BAF-41360441FAF3}" dt="2021-03-24T21:48:24.390" v="6845"/>
          <ac:spMkLst>
            <pc:docMk/>
            <pc:sldMk cId="3990298012" sldId="349"/>
            <ac:spMk id="5" creationId="{8D0747B2-E680-4D3E-9EBA-B217F4F95B08}"/>
          </ac:spMkLst>
        </pc:spChg>
        <pc:spChg chg="add mod">
          <ac:chgData name="Ib Helmer Nielsen" userId="1d84c586-4ac4-4675-b33f-4966539925d6" providerId="ADAL" clId="{8BE79CEF-5E3D-41C7-9BAF-41360441FAF3}" dt="2021-03-24T21:48:36.534" v="6847" actId="20577"/>
          <ac:spMkLst>
            <pc:docMk/>
            <pc:sldMk cId="3990298012" sldId="349"/>
            <ac:spMk id="6" creationId="{5069E9BE-41D4-49CE-A7C8-F3206E909E42}"/>
          </ac:spMkLst>
        </pc:spChg>
        <pc:spChg chg="add mod">
          <ac:chgData name="Ib Helmer Nielsen" userId="1d84c586-4ac4-4675-b33f-4966539925d6" providerId="ADAL" clId="{8BE79CEF-5E3D-41C7-9BAF-41360441FAF3}" dt="2021-03-24T21:48:24.390" v="6845"/>
          <ac:spMkLst>
            <pc:docMk/>
            <pc:sldMk cId="3990298012" sldId="349"/>
            <ac:spMk id="7" creationId="{EEA310DA-C189-41DA-8873-A2FEDCDF0C60}"/>
          </ac:spMkLst>
        </pc:spChg>
      </pc:sldChg>
      <pc:sldChg chg="modSp new mod ord">
        <pc:chgData name="Ib Helmer Nielsen" userId="1d84c586-4ac4-4675-b33f-4966539925d6" providerId="ADAL" clId="{8BE79CEF-5E3D-41C7-9BAF-41360441FAF3}" dt="2021-03-24T22:57:52.044" v="7895"/>
        <pc:sldMkLst>
          <pc:docMk/>
          <pc:sldMk cId="3554382434" sldId="350"/>
        </pc:sldMkLst>
        <pc:spChg chg="mod">
          <ac:chgData name="Ib Helmer Nielsen" userId="1d84c586-4ac4-4675-b33f-4966539925d6" providerId="ADAL" clId="{8BE79CEF-5E3D-41C7-9BAF-41360441FAF3}" dt="2021-03-24T22:01:30.963" v="7403" actId="20577"/>
          <ac:spMkLst>
            <pc:docMk/>
            <pc:sldMk cId="3554382434" sldId="350"/>
            <ac:spMk id="2" creationId="{C7BA6FFF-97DF-4814-98AC-78E753E72A27}"/>
          </ac:spMkLst>
        </pc:spChg>
        <pc:spChg chg="mod">
          <ac:chgData name="Ib Helmer Nielsen" userId="1d84c586-4ac4-4675-b33f-4966539925d6" providerId="ADAL" clId="{8BE79CEF-5E3D-41C7-9BAF-41360441FAF3}" dt="2021-03-24T22:07:38.663" v="7707" actId="20577"/>
          <ac:spMkLst>
            <pc:docMk/>
            <pc:sldMk cId="3554382434" sldId="350"/>
            <ac:spMk id="3" creationId="{29D7A35F-68D1-4892-BF73-89F6D7FC5BF6}"/>
          </ac:spMkLst>
        </pc:spChg>
      </pc:sldChg>
      <pc:sldChg chg="addSp delSp modSp new mod">
        <pc:chgData name="Ib Helmer Nielsen" userId="1d84c586-4ac4-4675-b33f-4966539925d6" providerId="ADAL" clId="{8BE79CEF-5E3D-41C7-9BAF-41360441FAF3}" dt="2021-03-24T22:53:41.968" v="7749" actId="14100"/>
        <pc:sldMkLst>
          <pc:docMk/>
          <pc:sldMk cId="551339243" sldId="351"/>
        </pc:sldMkLst>
        <pc:spChg chg="mod">
          <ac:chgData name="Ib Helmer Nielsen" userId="1d84c586-4ac4-4675-b33f-4966539925d6" providerId="ADAL" clId="{8BE79CEF-5E3D-41C7-9BAF-41360441FAF3}" dt="2021-03-24T22:52:41.139" v="7746"/>
          <ac:spMkLst>
            <pc:docMk/>
            <pc:sldMk cId="551339243" sldId="351"/>
            <ac:spMk id="2" creationId="{8F5B9286-9D70-4763-A13C-A8CB8117F139}"/>
          </ac:spMkLst>
        </pc:spChg>
        <pc:spChg chg="del">
          <ac:chgData name="Ib Helmer Nielsen" userId="1d84c586-4ac4-4675-b33f-4966539925d6" providerId="ADAL" clId="{8BE79CEF-5E3D-41C7-9BAF-41360441FAF3}" dt="2021-03-24T22:53:36.462" v="7747"/>
          <ac:spMkLst>
            <pc:docMk/>
            <pc:sldMk cId="551339243" sldId="351"/>
            <ac:spMk id="3" creationId="{B6675DDF-CC92-40A8-8F6F-30789A1DB964}"/>
          </ac:spMkLst>
        </pc:spChg>
        <pc:picChg chg="add mod">
          <ac:chgData name="Ib Helmer Nielsen" userId="1d84c586-4ac4-4675-b33f-4966539925d6" providerId="ADAL" clId="{8BE79CEF-5E3D-41C7-9BAF-41360441FAF3}" dt="2021-03-24T22:53:41.968" v="7749" actId="14100"/>
          <ac:picMkLst>
            <pc:docMk/>
            <pc:sldMk cId="551339243" sldId="351"/>
            <ac:picMk id="6" creationId="{DDD34294-B084-4FFD-92C4-73783728DF19}"/>
          </ac:picMkLst>
        </pc:picChg>
      </pc:sldChg>
      <pc:sldChg chg="new del">
        <pc:chgData name="Ib Helmer Nielsen" userId="1d84c586-4ac4-4675-b33f-4966539925d6" providerId="ADAL" clId="{8BE79CEF-5E3D-41C7-9BAF-41360441FAF3}" dt="2021-03-24T22:40:59.554" v="7712" actId="47"/>
        <pc:sldMkLst>
          <pc:docMk/>
          <pc:sldMk cId="4063944128" sldId="351"/>
        </pc:sldMkLst>
      </pc:sldChg>
      <pc:sldChg chg="addSp delSp modSp new mod">
        <pc:chgData name="Ib Helmer Nielsen" userId="1d84c586-4ac4-4675-b33f-4966539925d6" providerId="ADAL" clId="{8BE79CEF-5E3D-41C7-9BAF-41360441FAF3}" dt="2021-03-24T22:52:36.806" v="7745"/>
        <pc:sldMkLst>
          <pc:docMk/>
          <pc:sldMk cId="2776993057" sldId="352"/>
        </pc:sldMkLst>
        <pc:spChg chg="del">
          <ac:chgData name="Ib Helmer Nielsen" userId="1d84c586-4ac4-4675-b33f-4966539925d6" providerId="ADAL" clId="{8BE79CEF-5E3D-41C7-9BAF-41360441FAF3}" dt="2021-03-24T22:51:43.256" v="7732"/>
          <ac:spMkLst>
            <pc:docMk/>
            <pc:sldMk cId="2776993057" sldId="352"/>
            <ac:spMk id="2" creationId="{FF5A46E5-FB75-4264-98E1-F9156A493399}"/>
          </ac:spMkLst>
        </pc:spChg>
        <pc:spChg chg="del">
          <ac:chgData name="Ib Helmer Nielsen" userId="1d84c586-4ac4-4675-b33f-4966539925d6" providerId="ADAL" clId="{8BE79CEF-5E3D-41C7-9BAF-41360441FAF3}" dt="2021-03-24T22:51:43.256" v="7732"/>
          <ac:spMkLst>
            <pc:docMk/>
            <pc:sldMk cId="2776993057" sldId="352"/>
            <ac:spMk id="3" creationId="{B09D49E2-5C3B-44D3-A668-8AC2D083F8DD}"/>
          </ac:spMkLst>
        </pc:spChg>
        <pc:spChg chg="mod">
          <ac:chgData name="Ib Helmer Nielsen" userId="1d84c586-4ac4-4675-b33f-4966539925d6" providerId="ADAL" clId="{8BE79CEF-5E3D-41C7-9BAF-41360441FAF3}" dt="2021-03-24T22:51:43.256" v="7732"/>
          <ac:spMkLst>
            <pc:docMk/>
            <pc:sldMk cId="2776993057" sldId="352"/>
            <ac:spMk id="4" creationId="{7883BA12-A9CD-4D4A-B659-6FBE39EF97B2}"/>
          </ac:spMkLst>
        </pc:spChg>
        <pc:spChg chg="mod">
          <ac:chgData name="Ib Helmer Nielsen" userId="1d84c586-4ac4-4675-b33f-4966539925d6" providerId="ADAL" clId="{8BE79CEF-5E3D-41C7-9BAF-41360441FAF3}" dt="2021-03-24T22:51:43.256" v="7732"/>
          <ac:spMkLst>
            <pc:docMk/>
            <pc:sldMk cId="2776993057" sldId="352"/>
            <ac:spMk id="5" creationId="{F57755EF-7F77-4EAA-B5ED-7D30E07457C5}"/>
          </ac:spMkLst>
        </pc:spChg>
        <pc:spChg chg="add mod">
          <ac:chgData name="Ib Helmer Nielsen" userId="1d84c586-4ac4-4675-b33f-4966539925d6" providerId="ADAL" clId="{8BE79CEF-5E3D-41C7-9BAF-41360441FAF3}" dt="2021-03-24T22:51:57.446" v="7734" actId="20577"/>
          <ac:spMkLst>
            <pc:docMk/>
            <pc:sldMk cId="2776993057" sldId="352"/>
            <ac:spMk id="6" creationId="{A4C58117-7257-4CD2-987A-A02F3A3AB74B}"/>
          </ac:spMkLst>
        </pc:spChg>
        <pc:spChg chg="add mod">
          <ac:chgData name="Ib Helmer Nielsen" userId="1d84c586-4ac4-4675-b33f-4966539925d6" providerId="ADAL" clId="{8BE79CEF-5E3D-41C7-9BAF-41360441FAF3}" dt="2021-03-24T22:52:36.806" v="7745"/>
          <ac:spMkLst>
            <pc:docMk/>
            <pc:sldMk cId="2776993057" sldId="352"/>
            <ac:spMk id="7" creationId="{55316E31-FCCF-428E-A9B0-F1C3FB057094}"/>
          </ac:spMkLst>
        </pc:spChg>
      </pc:sldChg>
      <pc:sldChg chg="modSp new mod">
        <pc:chgData name="Ib Helmer Nielsen" userId="1d84c586-4ac4-4675-b33f-4966539925d6" providerId="ADAL" clId="{8BE79CEF-5E3D-41C7-9BAF-41360441FAF3}" dt="2021-03-24T22:56:15.884" v="7774" actId="2711"/>
        <pc:sldMkLst>
          <pc:docMk/>
          <pc:sldMk cId="4163985345" sldId="353"/>
        </pc:sldMkLst>
        <pc:spChg chg="mod">
          <ac:chgData name="Ib Helmer Nielsen" userId="1d84c586-4ac4-4675-b33f-4966539925d6" providerId="ADAL" clId="{8BE79CEF-5E3D-41C7-9BAF-41360441FAF3}" dt="2021-03-24T22:55:33.345" v="7770" actId="20577"/>
          <ac:spMkLst>
            <pc:docMk/>
            <pc:sldMk cId="4163985345" sldId="353"/>
            <ac:spMk id="2" creationId="{E1F9487A-3570-4632-AAC3-C1B76EDB71F1}"/>
          </ac:spMkLst>
        </pc:spChg>
        <pc:spChg chg="mod">
          <ac:chgData name="Ib Helmer Nielsen" userId="1d84c586-4ac4-4675-b33f-4966539925d6" providerId="ADAL" clId="{8BE79CEF-5E3D-41C7-9BAF-41360441FAF3}" dt="2021-03-24T22:56:15.884" v="7774" actId="2711"/>
          <ac:spMkLst>
            <pc:docMk/>
            <pc:sldMk cId="4163985345" sldId="353"/>
            <ac:spMk id="3" creationId="{80EA6B3F-8A2D-462F-BF72-9A60F5A60CBA}"/>
          </ac:spMkLst>
        </pc:spChg>
      </pc:sldChg>
      <pc:sldChg chg="modSp new mod">
        <pc:chgData name="Ib Helmer Nielsen" userId="1d84c586-4ac4-4675-b33f-4966539925d6" providerId="ADAL" clId="{8BE79CEF-5E3D-41C7-9BAF-41360441FAF3}" dt="2021-03-24T23:02:09.780" v="8047" actId="20577"/>
        <pc:sldMkLst>
          <pc:docMk/>
          <pc:sldMk cId="929166904" sldId="354"/>
        </pc:sldMkLst>
        <pc:spChg chg="mod">
          <ac:chgData name="Ib Helmer Nielsen" userId="1d84c586-4ac4-4675-b33f-4966539925d6" providerId="ADAL" clId="{8BE79CEF-5E3D-41C7-9BAF-41360441FAF3}" dt="2021-03-24T23:02:09.780" v="8047" actId="20577"/>
          <ac:spMkLst>
            <pc:docMk/>
            <pc:sldMk cId="929166904" sldId="354"/>
            <ac:spMk id="2" creationId="{7259353E-BF1B-43E3-B20C-0BC456AD5190}"/>
          </ac:spMkLst>
        </pc:spChg>
        <pc:spChg chg="mod">
          <ac:chgData name="Ib Helmer Nielsen" userId="1d84c586-4ac4-4675-b33f-4966539925d6" providerId="ADAL" clId="{8BE79CEF-5E3D-41C7-9BAF-41360441FAF3}" dt="2021-03-24T23:01:42.489" v="8033" actId="20577"/>
          <ac:spMkLst>
            <pc:docMk/>
            <pc:sldMk cId="929166904" sldId="354"/>
            <ac:spMk id="3" creationId="{309F1AE7-EBDC-4468-80A2-00B58868E612}"/>
          </ac:spMkLst>
        </pc:spChg>
      </pc:sldChg>
      <pc:sldChg chg="modSp new mod">
        <pc:chgData name="Ib Helmer Nielsen" userId="1d84c586-4ac4-4675-b33f-4966539925d6" providerId="ADAL" clId="{8BE79CEF-5E3D-41C7-9BAF-41360441FAF3}" dt="2021-03-24T23:14:05.670" v="8730" actId="5793"/>
        <pc:sldMkLst>
          <pc:docMk/>
          <pc:sldMk cId="4154032451" sldId="355"/>
        </pc:sldMkLst>
        <pc:spChg chg="mod">
          <ac:chgData name="Ib Helmer Nielsen" userId="1d84c586-4ac4-4675-b33f-4966539925d6" providerId="ADAL" clId="{8BE79CEF-5E3D-41C7-9BAF-41360441FAF3}" dt="2021-03-24T23:02:55.135" v="8069" actId="20577"/>
          <ac:spMkLst>
            <pc:docMk/>
            <pc:sldMk cId="4154032451" sldId="355"/>
            <ac:spMk id="2" creationId="{7CB621DB-C1E5-4D4D-BF85-927327A39AF7}"/>
          </ac:spMkLst>
        </pc:spChg>
        <pc:spChg chg="mod">
          <ac:chgData name="Ib Helmer Nielsen" userId="1d84c586-4ac4-4675-b33f-4966539925d6" providerId="ADAL" clId="{8BE79CEF-5E3D-41C7-9BAF-41360441FAF3}" dt="2021-03-24T23:14:05.670" v="8730" actId="5793"/>
          <ac:spMkLst>
            <pc:docMk/>
            <pc:sldMk cId="4154032451" sldId="355"/>
            <ac:spMk id="3" creationId="{AAB8D072-0B28-4FFC-8E65-518D0ED049EA}"/>
          </ac:spMkLst>
        </pc:spChg>
      </pc:sldChg>
      <pc:sldChg chg="addSp delSp modSp new mod ord">
        <pc:chgData name="Ib Helmer Nielsen" userId="1d84c586-4ac4-4675-b33f-4966539925d6" providerId="ADAL" clId="{8BE79CEF-5E3D-41C7-9BAF-41360441FAF3}" dt="2021-03-24T23:21:04.412" v="9055" actId="20577"/>
        <pc:sldMkLst>
          <pc:docMk/>
          <pc:sldMk cId="2247114270" sldId="356"/>
        </pc:sldMkLst>
        <pc:spChg chg="del">
          <ac:chgData name="Ib Helmer Nielsen" userId="1d84c586-4ac4-4675-b33f-4966539925d6" providerId="ADAL" clId="{8BE79CEF-5E3D-41C7-9BAF-41360441FAF3}" dt="2021-03-24T23:20:52.711" v="9036"/>
          <ac:spMkLst>
            <pc:docMk/>
            <pc:sldMk cId="2247114270" sldId="356"/>
            <ac:spMk id="2" creationId="{67C525B4-6A0B-4B6F-972F-D72DF5236599}"/>
          </ac:spMkLst>
        </pc:spChg>
        <pc:spChg chg="del">
          <ac:chgData name="Ib Helmer Nielsen" userId="1d84c586-4ac4-4675-b33f-4966539925d6" providerId="ADAL" clId="{8BE79CEF-5E3D-41C7-9BAF-41360441FAF3}" dt="2021-03-24T23:20:52.711" v="9036"/>
          <ac:spMkLst>
            <pc:docMk/>
            <pc:sldMk cId="2247114270" sldId="356"/>
            <ac:spMk id="3" creationId="{1D69D0A2-5C42-4F7B-BEC5-73CB1B3DDD2E}"/>
          </ac:spMkLst>
        </pc:spChg>
        <pc:spChg chg="mod">
          <ac:chgData name="Ib Helmer Nielsen" userId="1d84c586-4ac4-4675-b33f-4966539925d6" providerId="ADAL" clId="{8BE79CEF-5E3D-41C7-9BAF-41360441FAF3}" dt="2021-03-24T23:20:52.711" v="9036"/>
          <ac:spMkLst>
            <pc:docMk/>
            <pc:sldMk cId="2247114270" sldId="356"/>
            <ac:spMk id="4" creationId="{A2E9A88A-6157-4ADF-83C3-C77520C5B7C7}"/>
          </ac:spMkLst>
        </pc:spChg>
        <pc:spChg chg="mod">
          <ac:chgData name="Ib Helmer Nielsen" userId="1d84c586-4ac4-4675-b33f-4966539925d6" providerId="ADAL" clId="{8BE79CEF-5E3D-41C7-9BAF-41360441FAF3}" dt="2021-03-24T23:20:52.711" v="9036"/>
          <ac:spMkLst>
            <pc:docMk/>
            <pc:sldMk cId="2247114270" sldId="356"/>
            <ac:spMk id="5" creationId="{D7821945-51EA-4279-B019-85C1EEB4C8C8}"/>
          </ac:spMkLst>
        </pc:spChg>
        <pc:spChg chg="add mod">
          <ac:chgData name="Ib Helmer Nielsen" userId="1d84c586-4ac4-4675-b33f-4966539925d6" providerId="ADAL" clId="{8BE79CEF-5E3D-41C7-9BAF-41360441FAF3}" dt="2021-03-24T23:21:04.412" v="9055" actId="20577"/>
          <ac:spMkLst>
            <pc:docMk/>
            <pc:sldMk cId="2247114270" sldId="356"/>
            <ac:spMk id="6" creationId="{9EE1CD6F-7D65-4FB7-9299-BF07171BDB78}"/>
          </ac:spMkLst>
        </pc:spChg>
        <pc:spChg chg="add mod">
          <ac:chgData name="Ib Helmer Nielsen" userId="1d84c586-4ac4-4675-b33f-4966539925d6" providerId="ADAL" clId="{8BE79CEF-5E3D-41C7-9BAF-41360441FAF3}" dt="2021-03-24T23:20:52.711" v="9036"/>
          <ac:spMkLst>
            <pc:docMk/>
            <pc:sldMk cId="2247114270" sldId="356"/>
            <ac:spMk id="7" creationId="{6F532A92-5CB3-4B84-87B2-1127658DDC6A}"/>
          </ac:spMkLst>
        </pc:spChg>
      </pc:sldChg>
      <pc:sldChg chg="modSp new mod">
        <pc:chgData name="Ib Helmer Nielsen" userId="1d84c586-4ac4-4675-b33f-4966539925d6" providerId="ADAL" clId="{8BE79CEF-5E3D-41C7-9BAF-41360441FAF3}" dt="2021-03-24T23:20:38.117" v="9033" actId="2711"/>
        <pc:sldMkLst>
          <pc:docMk/>
          <pc:sldMk cId="1644115052" sldId="357"/>
        </pc:sldMkLst>
        <pc:spChg chg="mod">
          <ac:chgData name="Ib Helmer Nielsen" userId="1d84c586-4ac4-4675-b33f-4966539925d6" providerId="ADAL" clId="{8BE79CEF-5E3D-41C7-9BAF-41360441FAF3}" dt="2021-03-24T23:14:29.484" v="8753" actId="20577"/>
          <ac:spMkLst>
            <pc:docMk/>
            <pc:sldMk cId="1644115052" sldId="357"/>
            <ac:spMk id="2" creationId="{E6B4CB22-DE85-457C-9DCD-5C68AB74B5D6}"/>
          </ac:spMkLst>
        </pc:spChg>
        <pc:spChg chg="mod">
          <ac:chgData name="Ib Helmer Nielsen" userId="1d84c586-4ac4-4675-b33f-4966539925d6" providerId="ADAL" clId="{8BE79CEF-5E3D-41C7-9BAF-41360441FAF3}" dt="2021-03-24T23:20:38.117" v="9033" actId="2711"/>
          <ac:spMkLst>
            <pc:docMk/>
            <pc:sldMk cId="1644115052" sldId="357"/>
            <ac:spMk id="3" creationId="{8EAD4226-F774-40DE-B29F-B472DB58DC1A}"/>
          </ac:spMkLst>
        </pc:spChg>
      </pc:sldChg>
      <pc:sldChg chg="addSp modSp new mod">
        <pc:chgData name="Ib Helmer Nielsen" userId="1d84c586-4ac4-4675-b33f-4966539925d6" providerId="ADAL" clId="{8BE79CEF-5E3D-41C7-9BAF-41360441FAF3}" dt="2021-03-24T23:35:16.139" v="9432"/>
        <pc:sldMkLst>
          <pc:docMk/>
          <pc:sldMk cId="3557168627" sldId="358"/>
        </pc:sldMkLst>
        <pc:spChg chg="mod">
          <ac:chgData name="Ib Helmer Nielsen" userId="1d84c586-4ac4-4675-b33f-4966539925d6" providerId="ADAL" clId="{8BE79CEF-5E3D-41C7-9BAF-41360441FAF3}" dt="2021-03-24T23:22:52.499" v="9077" actId="20577"/>
          <ac:spMkLst>
            <pc:docMk/>
            <pc:sldMk cId="3557168627" sldId="358"/>
            <ac:spMk id="2" creationId="{B7157798-7DD9-4418-838C-F650290C6821}"/>
          </ac:spMkLst>
        </pc:spChg>
        <pc:spChg chg="mod">
          <ac:chgData name="Ib Helmer Nielsen" userId="1d84c586-4ac4-4675-b33f-4966539925d6" providerId="ADAL" clId="{8BE79CEF-5E3D-41C7-9BAF-41360441FAF3}" dt="2021-03-24T23:28:34.426" v="9352" actId="14100"/>
          <ac:spMkLst>
            <pc:docMk/>
            <pc:sldMk cId="3557168627" sldId="358"/>
            <ac:spMk id="3" creationId="{74AD9748-1D78-4291-8872-ED1040A5EF8A}"/>
          </ac:spMkLst>
        </pc:spChg>
        <pc:graphicFrameChg chg="add mod modGraphic">
          <ac:chgData name="Ib Helmer Nielsen" userId="1d84c586-4ac4-4675-b33f-4966539925d6" providerId="ADAL" clId="{8BE79CEF-5E3D-41C7-9BAF-41360441FAF3}" dt="2021-03-24T23:35:16.139" v="9432"/>
          <ac:graphicFrameMkLst>
            <pc:docMk/>
            <pc:sldMk cId="3557168627" sldId="358"/>
            <ac:graphicFrameMk id="6" creationId="{35D348FE-4864-479E-880A-6802C0908BEE}"/>
          </ac:graphicFrameMkLst>
        </pc:graphicFrameChg>
      </pc:sldChg>
      <pc:sldChg chg="modSp new mod">
        <pc:chgData name="Ib Helmer Nielsen" userId="1d84c586-4ac4-4675-b33f-4966539925d6" providerId="ADAL" clId="{8BE79CEF-5E3D-41C7-9BAF-41360441FAF3}" dt="2021-03-24T23:40:30.128" v="9803" actId="20577"/>
        <pc:sldMkLst>
          <pc:docMk/>
          <pc:sldMk cId="3513879451" sldId="359"/>
        </pc:sldMkLst>
        <pc:spChg chg="mod">
          <ac:chgData name="Ib Helmer Nielsen" userId="1d84c586-4ac4-4675-b33f-4966539925d6" providerId="ADAL" clId="{8BE79CEF-5E3D-41C7-9BAF-41360441FAF3}" dt="2021-03-24T23:35:46.918" v="9475" actId="20577"/>
          <ac:spMkLst>
            <pc:docMk/>
            <pc:sldMk cId="3513879451" sldId="359"/>
            <ac:spMk id="2" creationId="{E0095DC6-FF8B-4473-946A-8EACB57FBB45}"/>
          </ac:spMkLst>
        </pc:spChg>
        <pc:spChg chg="mod">
          <ac:chgData name="Ib Helmer Nielsen" userId="1d84c586-4ac4-4675-b33f-4966539925d6" providerId="ADAL" clId="{8BE79CEF-5E3D-41C7-9BAF-41360441FAF3}" dt="2021-03-24T23:40:30.128" v="9803" actId="20577"/>
          <ac:spMkLst>
            <pc:docMk/>
            <pc:sldMk cId="3513879451" sldId="359"/>
            <ac:spMk id="3" creationId="{60CF9650-6719-4710-B585-6D5FB65B35F4}"/>
          </ac:spMkLst>
        </pc:spChg>
      </pc:sldChg>
      <pc:sldChg chg="modSp new mod">
        <pc:chgData name="Ib Helmer Nielsen" userId="1d84c586-4ac4-4675-b33f-4966539925d6" providerId="ADAL" clId="{8BE79CEF-5E3D-41C7-9BAF-41360441FAF3}" dt="2021-03-24T23:47:08.729" v="9910" actId="1076"/>
        <pc:sldMkLst>
          <pc:docMk/>
          <pc:sldMk cId="1980530464" sldId="360"/>
        </pc:sldMkLst>
        <pc:spChg chg="mod">
          <ac:chgData name="Ib Helmer Nielsen" userId="1d84c586-4ac4-4675-b33f-4966539925d6" providerId="ADAL" clId="{8BE79CEF-5E3D-41C7-9BAF-41360441FAF3}" dt="2021-03-24T23:45:19.616" v="9872" actId="14100"/>
          <ac:spMkLst>
            <pc:docMk/>
            <pc:sldMk cId="1980530464" sldId="360"/>
            <ac:spMk id="2" creationId="{A9EDB659-A8A5-4F02-85E5-5CC5DCBB5483}"/>
          </ac:spMkLst>
        </pc:spChg>
        <pc:spChg chg="mod">
          <ac:chgData name="Ib Helmer Nielsen" userId="1d84c586-4ac4-4675-b33f-4966539925d6" providerId="ADAL" clId="{8BE79CEF-5E3D-41C7-9BAF-41360441FAF3}" dt="2021-03-24T23:47:08.729" v="9910" actId="1076"/>
          <ac:spMkLst>
            <pc:docMk/>
            <pc:sldMk cId="1980530464" sldId="360"/>
            <ac:spMk id="3" creationId="{279796BD-24EF-433C-9532-FC371D47A179}"/>
          </ac:spMkLst>
        </pc:spChg>
      </pc:sldChg>
      <pc:sldChg chg="addSp delSp modSp new mod">
        <pc:chgData name="Ib Helmer Nielsen" userId="1d84c586-4ac4-4675-b33f-4966539925d6" providerId="ADAL" clId="{8BE79CEF-5E3D-41C7-9BAF-41360441FAF3}" dt="2021-03-24T23:59:54.400" v="9928" actId="6549"/>
        <pc:sldMkLst>
          <pc:docMk/>
          <pc:sldMk cId="3651760045" sldId="361"/>
        </pc:sldMkLst>
        <pc:spChg chg="mod">
          <ac:chgData name="Ib Helmer Nielsen" userId="1d84c586-4ac4-4675-b33f-4966539925d6" providerId="ADAL" clId="{8BE79CEF-5E3D-41C7-9BAF-41360441FAF3}" dt="2021-03-24T23:59:54.400" v="9928" actId="6549"/>
          <ac:spMkLst>
            <pc:docMk/>
            <pc:sldMk cId="3651760045" sldId="361"/>
            <ac:spMk id="2" creationId="{9A119DB9-E6FB-4B1F-AC5C-E735592433A2}"/>
          </ac:spMkLst>
        </pc:spChg>
        <pc:spChg chg="del">
          <ac:chgData name="Ib Helmer Nielsen" userId="1d84c586-4ac4-4675-b33f-4966539925d6" providerId="ADAL" clId="{8BE79CEF-5E3D-41C7-9BAF-41360441FAF3}" dt="2021-03-24T23:59:44.864" v="9925"/>
          <ac:spMkLst>
            <pc:docMk/>
            <pc:sldMk cId="3651760045" sldId="361"/>
            <ac:spMk id="3" creationId="{7B745EA8-3C27-49C9-BB45-C4FBA6DD013C}"/>
          </ac:spMkLst>
        </pc:spChg>
        <pc:picChg chg="add mod">
          <ac:chgData name="Ib Helmer Nielsen" userId="1d84c586-4ac4-4675-b33f-4966539925d6" providerId="ADAL" clId="{8BE79CEF-5E3D-41C7-9BAF-41360441FAF3}" dt="2021-03-24T23:59:51.207" v="9927" actId="14100"/>
          <ac:picMkLst>
            <pc:docMk/>
            <pc:sldMk cId="3651760045" sldId="361"/>
            <ac:picMk id="6" creationId="{E73DECE6-D05B-443D-A0A2-65DABEF141C2}"/>
          </ac:picMkLst>
        </pc:picChg>
      </pc:sldChg>
      <pc:sldChg chg="modSp new mod">
        <pc:chgData name="Ib Helmer Nielsen" userId="1d84c586-4ac4-4675-b33f-4966539925d6" providerId="ADAL" clId="{8BE79CEF-5E3D-41C7-9BAF-41360441FAF3}" dt="2021-03-24T23:47:00.930" v="9909" actId="14100"/>
        <pc:sldMkLst>
          <pc:docMk/>
          <pc:sldMk cId="3068902926" sldId="362"/>
        </pc:sldMkLst>
        <pc:spChg chg="mod">
          <ac:chgData name="Ib Helmer Nielsen" userId="1d84c586-4ac4-4675-b33f-4966539925d6" providerId="ADAL" clId="{8BE79CEF-5E3D-41C7-9BAF-41360441FAF3}" dt="2021-03-24T23:46:46.923" v="9904"/>
          <ac:spMkLst>
            <pc:docMk/>
            <pc:sldMk cId="3068902926" sldId="362"/>
            <ac:spMk id="2" creationId="{C9C40736-559E-4651-8997-0ED7ED4F86E3}"/>
          </ac:spMkLst>
        </pc:spChg>
        <pc:spChg chg="mod">
          <ac:chgData name="Ib Helmer Nielsen" userId="1d84c586-4ac4-4675-b33f-4966539925d6" providerId="ADAL" clId="{8BE79CEF-5E3D-41C7-9BAF-41360441FAF3}" dt="2021-03-24T23:47:00.930" v="9909" actId="14100"/>
          <ac:spMkLst>
            <pc:docMk/>
            <pc:sldMk cId="3068902926" sldId="362"/>
            <ac:spMk id="3" creationId="{D73693A9-37D2-4FDC-B7DA-4670452BE887}"/>
          </ac:spMkLst>
        </pc:spChg>
      </pc:sldChg>
      <pc:sldChg chg="addSp delSp modSp new mod">
        <pc:chgData name="Ib Helmer Nielsen" userId="1d84c586-4ac4-4675-b33f-4966539925d6" providerId="ADAL" clId="{8BE79CEF-5E3D-41C7-9BAF-41360441FAF3}" dt="2021-03-24T23:58:25.989" v="9924" actId="20577"/>
        <pc:sldMkLst>
          <pc:docMk/>
          <pc:sldMk cId="4006171091" sldId="363"/>
        </pc:sldMkLst>
        <pc:spChg chg="del">
          <ac:chgData name="Ib Helmer Nielsen" userId="1d84c586-4ac4-4675-b33f-4966539925d6" providerId="ADAL" clId="{8BE79CEF-5E3D-41C7-9BAF-41360441FAF3}" dt="2021-03-24T23:56:29.099" v="9912"/>
          <ac:spMkLst>
            <pc:docMk/>
            <pc:sldMk cId="4006171091" sldId="363"/>
            <ac:spMk id="2" creationId="{82B1EDDE-1B10-4560-BA58-518249418AED}"/>
          </ac:spMkLst>
        </pc:spChg>
        <pc:spChg chg="del">
          <ac:chgData name="Ib Helmer Nielsen" userId="1d84c586-4ac4-4675-b33f-4966539925d6" providerId="ADAL" clId="{8BE79CEF-5E3D-41C7-9BAF-41360441FAF3}" dt="2021-03-24T23:56:29.099" v="9912"/>
          <ac:spMkLst>
            <pc:docMk/>
            <pc:sldMk cId="4006171091" sldId="363"/>
            <ac:spMk id="3" creationId="{1E1C9491-40E5-4BD8-9867-0CD2528F0A5D}"/>
          </ac:spMkLst>
        </pc:spChg>
        <pc:spChg chg="mod">
          <ac:chgData name="Ib Helmer Nielsen" userId="1d84c586-4ac4-4675-b33f-4966539925d6" providerId="ADAL" clId="{8BE79CEF-5E3D-41C7-9BAF-41360441FAF3}" dt="2021-03-24T23:56:29.099" v="9912"/>
          <ac:spMkLst>
            <pc:docMk/>
            <pc:sldMk cId="4006171091" sldId="363"/>
            <ac:spMk id="4" creationId="{15D53811-81FA-419E-B2AD-BCEB9A2CAD18}"/>
          </ac:spMkLst>
        </pc:spChg>
        <pc:spChg chg="mod">
          <ac:chgData name="Ib Helmer Nielsen" userId="1d84c586-4ac4-4675-b33f-4966539925d6" providerId="ADAL" clId="{8BE79CEF-5E3D-41C7-9BAF-41360441FAF3}" dt="2021-03-24T23:56:29.099" v="9912"/>
          <ac:spMkLst>
            <pc:docMk/>
            <pc:sldMk cId="4006171091" sldId="363"/>
            <ac:spMk id="5" creationId="{A3CD2FF7-3DBC-4FEA-8899-ECBD6305EF4C}"/>
          </ac:spMkLst>
        </pc:spChg>
        <pc:spChg chg="add mod">
          <ac:chgData name="Ib Helmer Nielsen" userId="1d84c586-4ac4-4675-b33f-4966539925d6" providerId="ADAL" clId="{8BE79CEF-5E3D-41C7-9BAF-41360441FAF3}" dt="2021-03-24T23:56:32.476" v="9915" actId="20577"/>
          <ac:spMkLst>
            <pc:docMk/>
            <pc:sldMk cId="4006171091" sldId="363"/>
            <ac:spMk id="6" creationId="{772C9345-9ADB-4217-8CD5-85DA63977446}"/>
          </ac:spMkLst>
        </pc:spChg>
        <pc:spChg chg="add mod">
          <ac:chgData name="Ib Helmer Nielsen" userId="1d84c586-4ac4-4675-b33f-4966539925d6" providerId="ADAL" clId="{8BE79CEF-5E3D-41C7-9BAF-41360441FAF3}" dt="2021-03-24T23:58:25.989" v="9924" actId="20577"/>
          <ac:spMkLst>
            <pc:docMk/>
            <pc:sldMk cId="4006171091" sldId="363"/>
            <ac:spMk id="7" creationId="{D47BABC5-4731-4D9D-966D-EEC8BCD2BD12}"/>
          </ac:spMkLst>
        </pc:spChg>
      </pc:sldChg>
      <pc:sldChg chg="modSp new mod">
        <pc:chgData name="Ib Helmer Nielsen" userId="1d84c586-4ac4-4675-b33f-4966539925d6" providerId="ADAL" clId="{8BE79CEF-5E3D-41C7-9BAF-41360441FAF3}" dt="2021-03-25T00:03:05.603" v="9960" actId="14100"/>
        <pc:sldMkLst>
          <pc:docMk/>
          <pc:sldMk cId="1683110156" sldId="364"/>
        </pc:sldMkLst>
        <pc:spChg chg="mod">
          <ac:chgData name="Ib Helmer Nielsen" userId="1d84c586-4ac4-4675-b33f-4966539925d6" providerId="ADAL" clId="{8BE79CEF-5E3D-41C7-9BAF-41360441FAF3}" dt="2021-03-25T00:02:06.380" v="9939" actId="14100"/>
          <ac:spMkLst>
            <pc:docMk/>
            <pc:sldMk cId="1683110156" sldId="364"/>
            <ac:spMk id="2" creationId="{3DE27A00-519D-46C2-9436-7D3B3CF3FD3A}"/>
          </ac:spMkLst>
        </pc:spChg>
        <pc:spChg chg="mod">
          <ac:chgData name="Ib Helmer Nielsen" userId="1d84c586-4ac4-4675-b33f-4966539925d6" providerId="ADAL" clId="{8BE79CEF-5E3D-41C7-9BAF-41360441FAF3}" dt="2021-03-25T00:03:05.603" v="9960" actId="14100"/>
          <ac:spMkLst>
            <pc:docMk/>
            <pc:sldMk cId="1683110156" sldId="364"/>
            <ac:spMk id="3" creationId="{BF124D46-F6A4-4D96-BDC0-91B849A0574B}"/>
          </ac:spMkLst>
        </pc:spChg>
      </pc:sldChg>
      <pc:sldChg chg="new del">
        <pc:chgData name="Ib Helmer Nielsen" userId="1d84c586-4ac4-4675-b33f-4966539925d6" providerId="ADAL" clId="{8BE79CEF-5E3D-41C7-9BAF-41360441FAF3}" dt="2021-03-25T00:05:12.611" v="9987" actId="47"/>
        <pc:sldMkLst>
          <pc:docMk/>
          <pc:sldMk cId="4079512429" sldId="365"/>
        </pc:sldMkLst>
      </pc:sldChg>
      <pc:sldChg chg="addSp delSp modSp new mod">
        <pc:chgData name="Ib Helmer Nielsen" userId="1d84c586-4ac4-4675-b33f-4966539925d6" providerId="ADAL" clId="{8BE79CEF-5E3D-41C7-9BAF-41360441FAF3}" dt="2021-03-25T00:04:47.095" v="9985" actId="313"/>
        <pc:sldMkLst>
          <pc:docMk/>
          <pc:sldMk cId="1175012073" sldId="366"/>
        </pc:sldMkLst>
        <pc:spChg chg="mod">
          <ac:chgData name="Ib Helmer Nielsen" userId="1d84c586-4ac4-4675-b33f-4966539925d6" providerId="ADAL" clId="{8BE79CEF-5E3D-41C7-9BAF-41360441FAF3}" dt="2021-03-25T00:04:47.095" v="9985" actId="313"/>
          <ac:spMkLst>
            <pc:docMk/>
            <pc:sldMk cId="1175012073" sldId="366"/>
            <ac:spMk id="2" creationId="{5749010E-AB0F-4037-93E2-DCC41A6C37D5}"/>
          </ac:spMkLst>
        </pc:spChg>
        <pc:spChg chg="del mod">
          <ac:chgData name="Ib Helmer Nielsen" userId="1d84c586-4ac4-4675-b33f-4966539925d6" providerId="ADAL" clId="{8BE79CEF-5E3D-41C7-9BAF-41360441FAF3}" dt="2021-03-25T00:04:28.388" v="9964"/>
          <ac:spMkLst>
            <pc:docMk/>
            <pc:sldMk cId="1175012073" sldId="366"/>
            <ac:spMk id="3" creationId="{F5AEF67A-D309-46E2-91DE-AF1785498111}"/>
          </ac:spMkLst>
        </pc:spChg>
        <pc:picChg chg="add mod">
          <ac:chgData name="Ib Helmer Nielsen" userId="1d84c586-4ac4-4675-b33f-4966539925d6" providerId="ADAL" clId="{8BE79CEF-5E3D-41C7-9BAF-41360441FAF3}" dt="2021-03-25T00:04:36.771" v="9968" actId="14100"/>
          <ac:picMkLst>
            <pc:docMk/>
            <pc:sldMk cId="1175012073" sldId="366"/>
            <ac:picMk id="6" creationId="{D3764D6C-205D-4493-9CD4-480E31041828}"/>
          </ac:picMkLst>
        </pc:picChg>
      </pc:sldChg>
      <pc:sldChg chg="new del">
        <pc:chgData name="Ib Helmer Nielsen" userId="1d84c586-4ac4-4675-b33f-4966539925d6" providerId="ADAL" clId="{8BE79CEF-5E3D-41C7-9BAF-41360441FAF3}" dt="2021-03-25T00:05:13.632" v="9988" actId="47"/>
        <pc:sldMkLst>
          <pc:docMk/>
          <pc:sldMk cId="1412824396" sldId="367"/>
        </pc:sldMkLst>
      </pc:sldChg>
      <pc:sldChg chg="addSp delSp modSp new mod">
        <pc:chgData name="Ib Helmer Nielsen" userId="1d84c586-4ac4-4675-b33f-4966539925d6" providerId="ADAL" clId="{8BE79CEF-5E3D-41C7-9BAF-41360441FAF3}" dt="2021-03-25T12:01:56.658" v="10003" actId="14100"/>
        <pc:sldMkLst>
          <pc:docMk/>
          <pc:sldMk cId="2664841737" sldId="367"/>
        </pc:sldMkLst>
        <pc:spChg chg="mod">
          <ac:chgData name="Ib Helmer Nielsen" userId="1d84c586-4ac4-4675-b33f-4966539925d6" providerId="ADAL" clId="{8BE79CEF-5E3D-41C7-9BAF-41360441FAF3}" dt="2021-03-25T12:00:38.175" v="9997" actId="20577"/>
          <ac:spMkLst>
            <pc:docMk/>
            <pc:sldMk cId="2664841737" sldId="367"/>
            <ac:spMk id="2" creationId="{1F701ACD-A7BB-42A8-8442-0431DFEC28D4}"/>
          </ac:spMkLst>
        </pc:spChg>
        <pc:spChg chg="del">
          <ac:chgData name="Ib Helmer Nielsen" userId="1d84c586-4ac4-4675-b33f-4966539925d6" providerId="ADAL" clId="{8BE79CEF-5E3D-41C7-9BAF-41360441FAF3}" dt="2021-03-25T12:01:45.198" v="9998"/>
          <ac:spMkLst>
            <pc:docMk/>
            <pc:sldMk cId="2664841737" sldId="367"/>
            <ac:spMk id="3" creationId="{6C712C18-5DD6-4B8B-A8EC-242F0FD17D22}"/>
          </ac:spMkLst>
        </pc:spChg>
        <pc:picChg chg="add mod">
          <ac:chgData name="Ib Helmer Nielsen" userId="1d84c586-4ac4-4675-b33f-4966539925d6" providerId="ADAL" clId="{8BE79CEF-5E3D-41C7-9BAF-41360441FAF3}" dt="2021-03-25T12:01:56.658" v="10003" actId="14100"/>
          <ac:picMkLst>
            <pc:docMk/>
            <pc:sldMk cId="2664841737" sldId="367"/>
            <ac:picMk id="6" creationId="{43886B13-506B-453A-9E7F-7A57EC6182F1}"/>
          </ac:picMkLst>
        </pc:picChg>
      </pc:sldChg>
    </pc:docChg>
  </pc:docChgLst>
  <pc:docChgLst>
    <pc:chgData name="Ib Helmer Nielsen" userId="1d84c586-4ac4-4675-b33f-4966539925d6" providerId="ADAL" clId="{77FD7350-6994-4734-AC68-176E747A1181}"/>
    <pc:docChg chg="custSel addSld delSld modSld">
      <pc:chgData name="Ib Helmer Nielsen" userId="1d84c586-4ac4-4675-b33f-4966539925d6" providerId="ADAL" clId="{77FD7350-6994-4734-AC68-176E747A1181}" dt="2021-03-22T22:08:04.862" v="71" actId="6549"/>
      <pc:docMkLst>
        <pc:docMk/>
      </pc:docMkLst>
      <pc:sldChg chg="modSp mod">
        <pc:chgData name="Ib Helmer Nielsen" userId="1d84c586-4ac4-4675-b33f-4966539925d6" providerId="ADAL" clId="{77FD7350-6994-4734-AC68-176E747A1181}" dt="2021-03-22T22:04:46.403" v="51" actId="20577"/>
        <pc:sldMkLst>
          <pc:docMk/>
          <pc:sldMk cId="147391688" sldId="268"/>
        </pc:sldMkLst>
        <pc:spChg chg="mod">
          <ac:chgData name="Ib Helmer Nielsen" userId="1d84c586-4ac4-4675-b33f-4966539925d6" providerId="ADAL" clId="{77FD7350-6994-4734-AC68-176E747A1181}" dt="2021-03-22T22:04:36.682" v="34" actId="20577"/>
          <ac:spMkLst>
            <pc:docMk/>
            <pc:sldMk cId="147391688" sldId="268"/>
            <ac:spMk id="8" creationId="{37B947AB-893C-4BB7-9207-FE10B5D68629}"/>
          </ac:spMkLst>
        </pc:spChg>
        <pc:spChg chg="mod">
          <ac:chgData name="Ib Helmer Nielsen" userId="1d84c586-4ac4-4675-b33f-4966539925d6" providerId="ADAL" clId="{77FD7350-6994-4734-AC68-176E747A1181}" dt="2021-03-22T22:04:46.403" v="51" actId="20577"/>
          <ac:spMkLst>
            <pc:docMk/>
            <pc:sldMk cId="147391688" sldId="268"/>
            <ac:spMk id="9" creationId="{CF241905-F61E-4B9D-9D45-87503761EF3F}"/>
          </ac:spMkLst>
        </pc:spChg>
      </pc:sldChg>
      <pc:sldChg chg="modSp mod">
        <pc:chgData name="Ib Helmer Nielsen" userId="1d84c586-4ac4-4675-b33f-4966539925d6" providerId="ADAL" clId="{77FD7350-6994-4734-AC68-176E747A1181}" dt="2021-03-22T22:08:04.862" v="71" actId="6549"/>
        <pc:sldMkLst>
          <pc:docMk/>
          <pc:sldMk cId="369138303" sldId="277"/>
        </pc:sldMkLst>
        <pc:spChg chg="mod">
          <ac:chgData name="Ib Helmer Nielsen" userId="1d84c586-4ac4-4675-b33f-4966539925d6" providerId="ADAL" clId="{77FD7350-6994-4734-AC68-176E747A1181}" dt="2021-03-22T22:08:04.862" v="71" actId="6549"/>
          <ac:spMkLst>
            <pc:docMk/>
            <pc:sldMk cId="369138303" sldId="277"/>
            <ac:spMk id="3" creationId="{75B7D083-C722-41EE-9566-07C19D500455}"/>
          </ac:spMkLst>
        </pc:spChg>
      </pc:sldChg>
      <pc:sldChg chg="modSp mod">
        <pc:chgData name="Ib Helmer Nielsen" userId="1d84c586-4ac4-4675-b33f-4966539925d6" providerId="ADAL" clId="{77FD7350-6994-4734-AC68-176E747A1181}" dt="2021-03-21T13:37:10.748" v="9" actId="20577"/>
        <pc:sldMkLst>
          <pc:docMk/>
          <pc:sldMk cId="3783950018" sldId="303"/>
        </pc:sldMkLst>
        <pc:spChg chg="mod">
          <ac:chgData name="Ib Helmer Nielsen" userId="1d84c586-4ac4-4675-b33f-4966539925d6" providerId="ADAL" clId="{77FD7350-6994-4734-AC68-176E747A1181}" dt="2021-03-21T13:37:10.748" v="9" actId="20577"/>
          <ac:spMkLst>
            <pc:docMk/>
            <pc:sldMk cId="3783950018" sldId="303"/>
            <ac:spMk id="3" creationId="{3A03EDE8-E326-43C0-80A0-819D6E1E9F06}"/>
          </ac:spMkLst>
        </pc:spChg>
      </pc:sldChg>
      <pc:sldChg chg="addSp delSp modSp new mod">
        <pc:chgData name="Ib Helmer Nielsen" userId="1d84c586-4ac4-4675-b33f-4966539925d6" providerId="ADAL" clId="{77FD7350-6994-4734-AC68-176E747A1181}" dt="2021-03-22T22:07:34.517" v="64" actId="20577"/>
        <pc:sldMkLst>
          <pc:docMk/>
          <pc:sldMk cId="2469997898" sldId="305"/>
        </pc:sldMkLst>
        <pc:spChg chg="del">
          <ac:chgData name="Ib Helmer Nielsen" userId="1d84c586-4ac4-4675-b33f-4966539925d6" providerId="ADAL" clId="{77FD7350-6994-4734-AC68-176E747A1181}" dt="2021-03-22T22:07:30.760" v="58"/>
          <ac:spMkLst>
            <pc:docMk/>
            <pc:sldMk cId="2469997898" sldId="305"/>
            <ac:spMk id="2" creationId="{BEE8A530-80B3-4642-8E19-3CA3BBDFAD65}"/>
          </ac:spMkLst>
        </pc:spChg>
        <pc:spChg chg="del">
          <ac:chgData name="Ib Helmer Nielsen" userId="1d84c586-4ac4-4675-b33f-4966539925d6" providerId="ADAL" clId="{77FD7350-6994-4734-AC68-176E747A1181}" dt="2021-03-22T22:07:30.760" v="58"/>
          <ac:spMkLst>
            <pc:docMk/>
            <pc:sldMk cId="2469997898" sldId="305"/>
            <ac:spMk id="3" creationId="{74B41F03-1514-40AA-A752-76A53ADDF958}"/>
          </ac:spMkLst>
        </pc:spChg>
        <pc:spChg chg="mod">
          <ac:chgData name="Ib Helmer Nielsen" userId="1d84c586-4ac4-4675-b33f-4966539925d6" providerId="ADAL" clId="{77FD7350-6994-4734-AC68-176E747A1181}" dt="2021-03-22T22:07:30.760" v="58"/>
          <ac:spMkLst>
            <pc:docMk/>
            <pc:sldMk cId="2469997898" sldId="305"/>
            <ac:spMk id="4" creationId="{F7B52923-6C47-4D26-BA11-0E2C9546968F}"/>
          </ac:spMkLst>
        </pc:spChg>
        <pc:spChg chg="mod">
          <ac:chgData name="Ib Helmer Nielsen" userId="1d84c586-4ac4-4675-b33f-4966539925d6" providerId="ADAL" clId="{77FD7350-6994-4734-AC68-176E747A1181}" dt="2021-03-22T22:07:30.760" v="58"/>
          <ac:spMkLst>
            <pc:docMk/>
            <pc:sldMk cId="2469997898" sldId="305"/>
            <ac:spMk id="5" creationId="{835808A1-5E97-483B-8E73-A9D5490ED0A7}"/>
          </ac:spMkLst>
        </pc:spChg>
        <pc:spChg chg="add mod">
          <ac:chgData name="Ib Helmer Nielsen" userId="1d84c586-4ac4-4675-b33f-4966539925d6" providerId="ADAL" clId="{77FD7350-6994-4734-AC68-176E747A1181}" dt="2021-03-22T22:07:34.517" v="64" actId="20577"/>
          <ac:spMkLst>
            <pc:docMk/>
            <pc:sldMk cId="2469997898" sldId="305"/>
            <ac:spMk id="6" creationId="{81F2D6F2-4F24-4C4D-B493-CA6789C42969}"/>
          </ac:spMkLst>
        </pc:spChg>
        <pc:spChg chg="add mod">
          <ac:chgData name="Ib Helmer Nielsen" userId="1d84c586-4ac4-4675-b33f-4966539925d6" providerId="ADAL" clId="{77FD7350-6994-4734-AC68-176E747A1181}" dt="2021-03-22T22:07:30.760" v="58"/>
          <ac:spMkLst>
            <pc:docMk/>
            <pc:sldMk cId="2469997898" sldId="305"/>
            <ac:spMk id="7" creationId="{2576C6D3-67A1-4AB4-ABE9-33363669703F}"/>
          </ac:spMkLst>
        </pc:spChg>
      </pc:sldChg>
      <pc:sldChg chg="addSp delSp modSp new del mod delAnim modAnim">
        <pc:chgData name="Ib Helmer Nielsen" userId="1d84c586-4ac4-4675-b33f-4966539925d6" providerId="ADAL" clId="{77FD7350-6994-4734-AC68-176E747A1181}" dt="2021-03-22T22:07:24.236" v="57" actId="47"/>
        <pc:sldMkLst>
          <pc:docMk/>
          <pc:sldMk cId="2818923201" sldId="306"/>
        </pc:sldMkLst>
        <pc:spChg chg="del">
          <ac:chgData name="Ib Helmer Nielsen" userId="1d84c586-4ac4-4675-b33f-4966539925d6" providerId="ADAL" clId="{77FD7350-6994-4734-AC68-176E747A1181}" dt="2021-03-22T22:05:16.290" v="52"/>
          <ac:spMkLst>
            <pc:docMk/>
            <pc:sldMk cId="2818923201" sldId="306"/>
            <ac:spMk id="2" creationId="{39E951EA-EF6B-49BD-A707-D0C341A839F2}"/>
          </ac:spMkLst>
        </pc:spChg>
        <pc:spChg chg="del">
          <ac:chgData name="Ib Helmer Nielsen" userId="1d84c586-4ac4-4675-b33f-4966539925d6" providerId="ADAL" clId="{77FD7350-6994-4734-AC68-176E747A1181}" dt="2021-03-22T22:05:16.290" v="52"/>
          <ac:spMkLst>
            <pc:docMk/>
            <pc:sldMk cId="2818923201" sldId="306"/>
            <ac:spMk id="3" creationId="{09523542-0ED7-4B99-8105-5F2EEA1F6506}"/>
          </ac:spMkLst>
        </pc:spChg>
        <pc:spChg chg="mod">
          <ac:chgData name="Ib Helmer Nielsen" userId="1d84c586-4ac4-4675-b33f-4966539925d6" providerId="ADAL" clId="{77FD7350-6994-4734-AC68-176E747A1181}" dt="2021-03-22T22:07:04.504" v="55"/>
          <ac:spMkLst>
            <pc:docMk/>
            <pc:sldMk cId="2818923201" sldId="306"/>
            <ac:spMk id="4" creationId="{979EF891-6C17-424F-BC77-EC627A30E79B}"/>
          </ac:spMkLst>
        </pc:spChg>
        <pc:spChg chg="mod">
          <ac:chgData name="Ib Helmer Nielsen" userId="1d84c586-4ac4-4675-b33f-4966539925d6" providerId="ADAL" clId="{77FD7350-6994-4734-AC68-176E747A1181}" dt="2021-03-22T22:07:04.504" v="55"/>
          <ac:spMkLst>
            <pc:docMk/>
            <pc:sldMk cId="2818923201" sldId="306"/>
            <ac:spMk id="5" creationId="{288982FC-3231-47BB-AD94-C3D9A6FC8D9C}"/>
          </ac:spMkLst>
        </pc:spChg>
        <pc:spChg chg="add mod">
          <ac:chgData name="Ib Helmer Nielsen" userId="1d84c586-4ac4-4675-b33f-4966539925d6" providerId="ADAL" clId="{77FD7350-6994-4734-AC68-176E747A1181}" dt="2021-03-22T22:07:04.504" v="55"/>
          <ac:spMkLst>
            <pc:docMk/>
            <pc:sldMk cId="2818923201" sldId="306"/>
            <ac:spMk id="8" creationId="{5BC1E432-F957-4F57-A660-2BD45B33E797}"/>
          </ac:spMkLst>
        </pc:spChg>
        <pc:spChg chg="add mod">
          <ac:chgData name="Ib Helmer Nielsen" userId="1d84c586-4ac4-4675-b33f-4966539925d6" providerId="ADAL" clId="{77FD7350-6994-4734-AC68-176E747A1181}" dt="2021-03-22T22:07:04.504" v="55"/>
          <ac:spMkLst>
            <pc:docMk/>
            <pc:sldMk cId="2818923201" sldId="306"/>
            <ac:spMk id="9" creationId="{611AFB56-AF6A-42EA-996C-16FFBA94972C}"/>
          </ac:spMkLst>
        </pc:spChg>
        <pc:spChg chg="add mod">
          <ac:chgData name="Ib Helmer Nielsen" userId="1d84c586-4ac4-4675-b33f-4966539925d6" providerId="ADAL" clId="{77FD7350-6994-4734-AC68-176E747A1181}" dt="2021-03-22T22:07:04.504" v="55"/>
          <ac:spMkLst>
            <pc:docMk/>
            <pc:sldMk cId="2818923201" sldId="306"/>
            <ac:spMk id="10" creationId="{86A72838-7A8B-4EBE-8055-734915584D00}"/>
          </ac:spMkLst>
        </pc:spChg>
        <pc:picChg chg="add del mod">
          <ac:chgData name="Ib Helmer Nielsen" userId="1d84c586-4ac4-4675-b33f-4966539925d6" providerId="ADAL" clId="{77FD7350-6994-4734-AC68-176E747A1181}" dt="2021-03-22T22:03:09.104" v="15" actId="478"/>
          <ac:picMkLst>
            <pc:docMk/>
            <pc:sldMk cId="2818923201" sldId="306"/>
            <ac:picMk id="6" creationId="{34D900E0-B566-4CDE-9C19-868827FFB10E}"/>
          </ac:picMkLst>
        </pc:picChg>
        <pc:picChg chg="add del mod">
          <ac:chgData name="Ib Helmer Nielsen" userId="1d84c586-4ac4-4675-b33f-4966539925d6" providerId="ADAL" clId="{77FD7350-6994-4734-AC68-176E747A1181}" dt="2021-03-22T22:07:22.130" v="56" actId="478"/>
          <ac:picMkLst>
            <pc:docMk/>
            <pc:sldMk cId="2818923201" sldId="306"/>
            <ac:picMk id="7" creationId="{AD2E8F82-75B6-4706-8E53-1E9AB0526C04}"/>
          </ac:picMkLst>
        </pc:picChg>
      </pc:sldChg>
    </pc:docChg>
  </pc:docChgLst>
  <pc:docChgLst>
    <pc:chgData name="Ib Helmer Nielsen" userId="1d84c586-4ac4-4675-b33f-4966539925d6" providerId="ADAL" clId="{FCD3E04D-AABC-4FF2-81AF-E1D125F5F4AF}"/>
    <pc:docChg chg="undo custSel addSld modSld sldOrd">
      <pc:chgData name="Ib Helmer Nielsen" userId="1d84c586-4ac4-4675-b33f-4966539925d6" providerId="ADAL" clId="{FCD3E04D-AABC-4FF2-81AF-E1D125F5F4AF}" dt="2021-02-26T12:26:25.610" v="489" actId="20577"/>
      <pc:docMkLst>
        <pc:docMk/>
      </pc:docMkLst>
      <pc:sldChg chg="addSp delSp modSp new mod">
        <pc:chgData name="Ib Helmer Nielsen" userId="1d84c586-4ac4-4675-b33f-4966539925d6" providerId="ADAL" clId="{FCD3E04D-AABC-4FF2-81AF-E1D125F5F4AF}" dt="2021-02-25T23:23:11.983" v="165"/>
        <pc:sldMkLst>
          <pc:docMk/>
          <pc:sldMk cId="4125758407" sldId="292"/>
        </pc:sldMkLst>
        <pc:spChg chg="mod">
          <ac:chgData name="Ib Helmer Nielsen" userId="1d84c586-4ac4-4675-b33f-4966539925d6" providerId="ADAL" clId="{FCD3E04D-AABC-4FF2-81AF-E1D125F5F4AF}" dt="2021-02-10T10:04:16.771" v="64" actId="1076"/>
          <ac:spMkLst>
            <pc:docMk/>
            <pc:sldMk cId="4125758407" sldId="292"/>
            <ac:spMk id="2" creationId="{02CCB188-85EF-4443-A79E-11281747AB77}"/>
          </ac:spMkLst>
        </pc:spChg>
        <pc:spChg chg="del mod">
          <ac:chgData name="Ib Helmer Nielsen" userId="1d84c586-4ac4-4675-b33f-4966539925d6" providerId="ADAL" clId="{FCD3E04D-AABC-4FF2-81AF-E1D125F5F4AF}" dt="2021-02-10T10:04:33.544" v="68" actId="478"/>
          <ac:spMkLst>
            <pc:docMk/>
            <pc:sldMk cId="4125758407" sldId="292"/>
            <ac:spMk id="3" creationId="{33303F89-B02B-4C56-A372-D9FA8719B720}"/>
          </ac:spMkLst>
        </pc:spChg>
        <pc:graphicFrameChg chg="add mod modGraphic">
          <ac:chgData name="Ib Helmer Nielsen" userId="1d84c586-4ac4-4675-b33f-4966539925d6" providerId="ADAL" clId="{FCD3E04D-AABC-4FF2-81AF-E1D125F5F4AF}" dt="2021-02-25T23:23:11.983" v="165"/>
          <ac:graphicFrameMkLst>
            <pc:docMk/>
            <pc:sldMk cId="4125758407" sldId="292"/>
            <ac:graphicFrameMk id="6" creationId="{F213398A-4924-4C8C-91C9-C93106502B2A}"/>
          </ac:graphicFrameMkLst>
        </pc:graphicFrameChg>
      </pc:sldChg>
      <pc:sldChg chg="addSp delSp modSp add mod">
        <pc:chgData name="Ib Helmer Nielsen" userId="1d84c586-4ac4-4675-b33f-4966539925d6" providerId="ADAL" clId="{FCD3E04D-AABC-4FF2-81AF-E1D125F5F4AF}" dt="2021-02-25T23:24:39.155" v="167"/>
        <pc:sldMkLst>
          <pc:docMk/>
          <pc:sldMk cId="3100340563" sldId="293"/>
        </pc:sldMkLst>
        <pc:spChg chg="del mod">
          <ac:chgData name="Ib Helmer Nielsen" userId="1d84c586-4ac4-4675-b33f-4966539925d6" providerId="ADAL" clId="{FCD3E04D-AABC-4FF2-81AF-E1D125F5F4AF}" dt="2021-02-10T15:03:26.128" v="99" actId="478"/>
          <ac:spMkLst>
            <pc:docMk/>
            <pc:sldMk cId="3100340563" sldId="293"/>
            <ac:spMk id="3" creationId="{33303F89-B02B-4C56-A372-D9FA8719B720}"/>
          </ac:spMkLst>
        </pc:spChg>
        <pc:spChg chg="add del mod">
          <ac:chgData name="Ib Helmer Nielsen" userId="1d84c586-4ac4-4675-b33f-4966539925d6" providerId="ADAL" clId="{FCD3E04D-AABC-4FF2-81AF-E1D125F5F4AF}" dt="2021-02-10T15:03:28.038" v="100" actId="478"/>
          <ac:spMkLst>
            <pc:docMk/>
            <pc:sldMk cId="3100340563" sldId="293"/>
            <ac:spMk id="8" creationId="{D7DF37E0-2645-498F-8E57-51D795865C1A}"/>
          </ac:spMkLst>
        </pc:spChg>
        <pc:graphicFrameChg chg="add mod modGraphic">
          <ac:chgData name="Ib Helmer Nielsen" userId="1d84c586-4ac4-4675-b33f-4966539925d6" providerId="ADAL" clId="{FCD3E04D-AABC-4FF2-81AF-E1D125F5F4AF}" dt="2021-02-25T23:24:39.155" v="167"/>
          <ac:graphicFrameMkLst>
            <pc:docMk/>
            <pc:sldMk cId="3100340563" sldId="293"/>
            <ac:graphicFrameMk id="6" creationId="{288F3E39-5CB0-41A4-BE01-C61F0FC700CB}"/>
          </ac:graphicFrameMkLst>
        </pc:graphicFrameChg>
      </pc:sldChg>
      <pc:sldChg chg="modSp new ord">
        <pc:chgData name="Ib Helmer Nielsen" userId="1d84c586-4ac4-4675-b33f-4966539925d6" providerId="ADAL" clId="{FCD3E04D-AABC-4FF2-81AF-E1D125F5F4AF}" dt="2021-02-26T08:09:04.030" v="235"/>
        <pc:sldMkLst>
          <pc:docMk/>
          <pc:sldMk cId="611010068" sldId="294"/>
        </pc:sldMkLst>
        <pc:spChg chg="mod">
          <ac:chgData name="Ib Helmer Nielsen" userId="1d84c586-4ac4-4675-b33f-4966539925d6" providerId="ADAL" clId="{FCD3E04D-AABC-4FF2-81AF-E1D125F5F4AF}" dt="2021-02-10T10:14:15.214" v="76"/>
          <ac:spMkLst>
            <pc:docMk/>
            <pc:sldMk cId="611010068" sldId="294"/>
            <ac:spMk id="2" creationId="{C1124790-7EEB-4C15-8BC1-9D6857257F8C}"/>
          </ac:spMkLst>
        </pc:spChg>
      </pc:sldChg>
      <pc:sldChg chg="addSp delSp modSp new mod">
        <pc:chgData name="Ib Helmer Nielsen" userId="1d84c586-4ac4-4675-b33f-4966539925d6" providerId="ADAL" clId="{FCD3E04D-AABC-4FF2-81AF-E1D125F5F4AF}" dt="2021-02-24T23:12:46.422" v="120"/>
        <pc:sldMkLst>
          <pc:docMk/>
          <pc:sldMk cId="3964741650" sldId="295"/>
        </pc:sldMkLst>
        <pc:spChg chg="del">
          <ac:chgData name="Ib Helmer Nielsen" userId="1d84c586-4ac4-4675-b33f-4966539925d6" providerId="ADAL" clId="{FCD3E04D-AABC-4FF2-81AF-E1D125F5F4AF}" dt="2021-02-24T23:11:39.445" v="112" actId="3680"/>
          <ac:spMkLst>
            <pc:docMk/>
            <pc:sldMk cId="3964741650" sldId="295"/>
            <ac:spMk id="3" creationId="{B659C8CB-F5BC-4A1E-A0CE-25E90E74E691}"/>
          </ac:spMkLst>
        </pc:spChg>
        <pc:spChg chg="add mod">
          <ac:chgData name="Ib Helmer Nielsen" userId="1d84c586-4ac4-4675-b33f-4966539925d6" providerId="ADAL" clId="{FCD3E04D-AABC-4FF2-81AF-E1D125F5F4AF}" dt="2021-02-24T23:12:46.422" v="120"/>
          <ac:spMkLst>
            <pc:docMk/>
            <pc:sldMk cId="3964741650" sldId="295"/>
            <ac:spMk id="10" creationId="{995E303A-92F5-4F96-B4D2-591DBC2B6283}"/>
          </ac:spMkLst>
        </pc:spChg>
        <pc:graphicFrameChg chg="add del mod ord modGraphic">
          <ac:chgData name="Ib Helmer Nielsen" userId="1d84c586-4ac4-4675-b33f-4966539925d6" providerId="ADAL" clId="{FCD3E04D-AABC-4FF2-81AF-E1D125F5F4AF}" dt="2021-02-24T23:12:05.126" v="118" actId="478"/>
          <ac:graphicFrameMkLst>
            <pc:docMk/>
            <pc:sldMk cId="3964741650" sldId="295"/>
            <ac:graphicFrameMk id="6" creationId="{338A0575-1EA4-42CA-98AA-CE2845D469D5}"/>
          </ac:graphicFrameMkLst>
        </pc:graphicFrameChg>
        <pc:picChg chg="add del mod">
          <ac:chgData name="Ib Helmer Nielsen" userId="1d84c586-4ac4-4675-b33f-4966539925d6" providerId="ADAL" clId="{FCD3E04D-AABC-4FF2-81AF-E1D125F5F4AF}" dt="2021-02-24T23:11:56.093" v="116" actId="21"/>
          <ac:picMkLst>
            <pc:docMk/>
            <pc:sldMk cId="3964741650" sldId="295"/>
            <ac:picMk id="7" creationId="{3C2084CE-6B60-47D8-A528-07D0975089B6}"/>
          </ac:picMkLst>
        </pc:picChg>
        <pc:picChg chg="add mod">
          <ac:chgData name="Ib Helmer Nielsen" userId="1d84c586-4ac4-4675-b33f-4966539925d6" providerId="ADAL" clId="{FCD3E04D-AABC-4FF2-81AF-E1D125F5F4AF}" dt="2021-02-24T23:12:25.892" v="119" actId="1076"/>
          <ac:picMkLst>
            <pc:docMk/>
            <pc:sldMk cId="3964741650" sldId="295"/>
            <ac:picMk id="8" creationId="{17E51258-7EFD-45D2-A1CE-4BAA920DE514}"/>
          </ac:picMkLst>
        </pc:picChg>
      </pc:sldChg>
      <pc:sldChg chg="addSp modSp new mod">
        <pc:chgData name="Ib Helmer Nielsen" userId="1d84c586-4ac4-4675-b33f-4966539925d6" providerId="ADAL" clId="{FCD3E04D-AABC-4FF2-81AF-E1D125F5F4AF}" dt="2021-02-24T23:13:40.869" v="124" actId="1076"/>
        <pc:sldMkLst>
          <pc:docMk/>
          <pc:sldMk cId="3936533214" sldId="296"/>
        </pc:sldMkLst>
        <pc:spChg chg="mod">
          <ac:chgData name="Ib Helmer Nielsen" userId="1d84c586-4ac4-4675-b33f-4966539925d6" providerId="ADAL" clId="{FCD3E04D-AABC-4FF2-81AF-E1D125F5F4AF}" dt="2021-02-24T23:13:06.149" v="122"/>
          <ac:spMkLst>
            <pc:docMk/>
            <pc:sldMk cId="3936533214" sldId="296"/>
            <ac:spMk id="3" creationId="{170E9179-050E-423D-ACD1-8B8B72A63EDE}"/>
          </ac:spMkLst>
        </pc:spChg>
        <pc:picChg chg="add mod">
          <ac:chgData name="Ib Helmer Nielsen" userId="1d84c586-4ac4-4675-b33f-4966539925d6" providerId="ADAL" clId="{FCD3E04D-AABC-4FF2-81AF-E1D125F5F4AF}" dt="2021-02-24T23:13:40.869" v="124" actId="1076"/>
          <ac:picMkLst>
            <pc:docMk/>
            <pc:sldMk cId="3936533214" sldId="296"/>
            <ac:picMk id="6" creationId="{19834AD9-D702-42A1-8D02-3F27A560BEC1}"/>
          </ac:picMkLst>
        </pc:picChg>
      </pc:sldChg>
      <pc:sldChg chg="addSp modSp new mod">
        <pc:chgData name="Ib Helmer Nielsen" userId="1d84c586-4ac4-4675-b33f-4966539925d6" providerId="ADAL" clId="{FCD3E04D-AABC-4FF2-81AF-E1D125F5F4AF}" dt="2021-02-24T23:16:10.204" v="133"/>
        <pc:sldMkLst>
          <pc:docMk/>
          <pc:sldMk cId="3449243129" sldId="297"/>
        </pc:sldMkLst>
        <pc:spChg chg="mod">
          <ac:chgData name="Ib Helmer Nielsen" userId="1d84c586-4ac4-4675-b33f-4966539925d6" providerId="ADAL" clId="{FCD3E04D-AABC-4FF2-81AF-E1D125F5F4AF}" dt="2021-02-24T23:16:07.177" v="132" actId="20577"/>
          <ac:spMkLst>
            <pc:docMk/>
            <pc:sldMk cId="3449243129" sldId="297"/>
            <ac:spMk id="3" creationId="{0646FA95-5E1F-4A1C-8554-566E65B06B45}"/>
          </ac:spMkLst>
        </pc:spChg>
        <pc:picChg chg="add">
          <ac:chgData name="Ib Helmer Nielsen" userId="1d84c586-4ac4-4675-b33f-4966539925d6" providerId="ADAL" clId="{FCD3E04D-AABC-4FF2-81AF-E1D125F5F4AF}" dt="2021-02-24T23:16:10.204" v="133"/>
          <ac:picMkLst>
            <pc:docMk/>
            <pc:sldMk cId="3449243129" sldId="297"/>
            <ac:picMk id="6" creationId="{12DD7B37-4D16-4603-8DA4-E1D0D16B6C2C}"/>
          </ac:picMkLst>
        </pc:picChg>
      </pc:sldChg>
      <pc:sldChg chg="addSp modSp new mod">
        <pc:chgData name="Ib Helmer Nielsen" userId="1d84c586-4ac4-4675-b33f-4966539925d6" providerId="ADAL" clId="{FCD3E04D-AABC-4FF2-81AF-E1D125F5F4AF}" dt="2021-02-24T23:18:08.241" v="137" actId="1076"/>
        <pc:sldMkLst>
          <pc:docMk/>
          <pc:sldMk cId="1512179226" sldId="298"/>
        </pc:sldMkLst>
        <pc:spChg chg="mod">
          <ac:chgData name="Ib Helmer Nielsen" userId="1d84c586-4ac4-4675-b33f-4966539925d6" providerId="ADAL" clId="{FCD3E04D-AABC-4FF2-81AF-E1D125F5F4AF}" dt="2021-02-24T23:16:40.382" v="135"/>
          <ac:spMkLst>
            <pc:docMk/>
            <pc:sldMk cId="1512179226" sldId="298"/>
            <ac:spMk id="3" creationId="{DAE8FB94-6BEC-44AF-9DE2-9440AE5CC85A}"/>
          </ac:spMkLst>
        </pc:spChg>
        <pc:picChg chg="add mod">
          <ac:chgData name="Ib Helmer Nielsen" userId="1d84c586-4ac4-4675-b33f-4966539925d6" providerId="ADAL" clId="{FCD3E04D-AABC-4FF2-81AF-E1D125F5F4AF}" dt="2021-02-24T23:18:08.241" v="137" actId="1076"/>
          <ac:picMkLst>
            <pc:docMk/>
            <pc:sldMk cId="1512179226" sldId="298"/>
            <ac:picMk id="6" creationId="{03DA5144-9CAA-4AFE-8D74-31A72B30E20E}"/>
          </ac:picMkLst>
        </pc:picChg>
      </pc:sldChg>
      <pc:sldChg chg="addSp modSp new">
        <pc:chgData name="Ib Helmer Nielsen" userId="1d84c586-4ac4-4675-b33f-4966539925d6" providerId="ADAL" clId="{FCD3E04D-AABC-4FF2-81AF-E1D125F5F4AF}" dt="2021-02-24T23:19:33.300" v="140"/>
        <pc:sldMkLst>
          <pc:docMk/>
          <pc:sldMk cId="3999373104" sldId="299"/>
        </pc:sldMkLst>
        <pc:spChg chg="mod">
          <ac:chgData name="Ib Helmer Nielsen" userId="1d84c586-4ac4-4675-b33f-4966539925d6" providerId="ADAL" clId="{FCD3E04D-AABC-4FF2-81AF-E1D125F5F4AF}" dt="2021-02-24T23:18:45.922" v="139"/>
          <ac:spMkLst>
            <pc:docMk/>
            <pc:sldMk cId="3999373104" sldId="299"/>
            <ac:spMk id="3" creationId="{1E71CF25-370D-4EC6-B424-432367DECAB2}"/>
          </ac:spMkLst>
        </pc:spChg>
        <pc:picChg chg="add">
          <ac:chgData name="Ib Helmer Nielsen" userId="1d84c586-4ac4-4675-b33f-4966539925d6" providerId="ADAL" clId="{FCD3E04D-AABC-4FF2-81AF-E1D125F5F4AF}" dt="2021-02-24T23:19:33.300" v="140"/>
          <ac:picMkLst>
            <pc:docMk/>
            <pc:sldMk cId="3999373104" sldId="299"/>
            <ac:picMk id="6" creationId="{2B834C91-CFA3-41BA-AFDE-7DB9DE5E9070}"/>
          </ac:picMkLst>
        </pc:picChg>
      </pc:sldChg>
      <pc:sldChg chg="addSp modSp new mod">
        <pc:chgData name="Ib Helmer Nielsen" userId="1d84c586-4ac4-4675-b33f-4966539925d6" providerId="ADAL" clId="{FCD3E04D-AABC-4FF2-81AF-E1D125F5F4AF}" dt="2021-02-26T08:21:21.232" v="336" actId="20577"/>
        <pc:sldMkLst>
          <pc:docMk/>
          <pc:sldMk cId="1729855016" sldId="300"/>
        </pc:sldMkLst>
        <pc:spChg chg="mod">
          <ac:chgData name="Ib Helmer Nielsen" userId="1d84c586-4ac4-4675-b33f-4966539925d6" providerId="ADAL" clId="{FCD3E04D-AABC-4FF2-81AF-E1D125F5F4AF}" dt="2021-02-26T08:09:12.915" v="237" actId="20577"/>
          <ac:spMkLst>
            <pc:docMk/>
            <pc:sldMk cId="1729855016" sldId="300"/>
            <ac:spMk id="2" creationId="{D38EE310-23C9-43F6-9975-F5126C4D0577}"/>
          </ac:spMkLst>
        </pc:spChg>
        <pc:spChg chg="mod">
          <ac:chgData name="Ib Helmer Nielsen" userId="1d84c586-4ac4-4675-b33f-4966539925d6" providerId="ADAL" clId="{FCD3E04D-AABC-4FF2-81AF-E1D125F5F4AF}" dt="2021-02-26T08:21:21.232" v="336" actId="20577"/>
          <ac:spMkLst>
            <pc:docMk/>
            <pc:sldMk cId="1729855016" sldId="300"/>
            <ac:spMk id="3" creationId="{D6A443E7-AA0A-4C71-9288-B53B98CB2908}"/>
          </ac:spMkLst>
        </pc:spChg>
        <pc:picChg chg="add mod">
          <ac:chgData name="Ib Helmer Nielsen" userId="1d84c586-4ac4-4675-b33f-4966539925d6" providerId="ADAL" clId="{FCD3E04D-AABC-4FF2-81AF-E1D125F5F4AF}" dt="2021-02-26T08:20:42.298" v="324" actId="1076"/>
          <ac:picMkLst>
            <pc:docMk/>
            <pc:sldMk cId="1729855016" sldId="300"/>
            <ac:picMk id="6" creationId="{B731BF3D-B614-486A-8F68-19D71C648179}"/>
          </ac:picMkLst>
        </pc:picChg>
      </pc:sldChg>
      <pc:sldChg chg="addSp delSp modSp new mod ord">
        <pc:chgData name="Ib Helmer Nielsen" userId="1d84c586-4ac4-4675-b33f-4966539925d6" providerId="ADAL" clId="{FCD3E04D-AABC-4FF2-81AF-E1D125F5F4AF}" dt="2021-02-26T08:08:56.378" v="231"/>
        <pc:sldMkLst>
          <pc:docMk/>
          <pc:sldMk cId="931219126" sldId="301"/>
        </pc:sldMkLst>
        <pc:spChg chg="mod">
          <ac:chgData name="Ib Helmer Nielsen" userId="1d84c586-4ac4-4675-b33f-4966539925d6" providerId="ADAL" clId="{FCD3E04D-AABC-4FF2-81AF-E1D125F5F4AF}" dt="2021-02-26T08:08:04.075" v="228" actId="20577"/>
          <ac:spMkLst>
            <pc:docMk/>
            <pc:sldMk cId="931219126" sldId="301"/>
            <ac:spMk id="2" creationId="{2596D4BA-BD9B-4D79-821F-C4FB02FEC8BC}"/>
          </ac:spMkLst>
        </pc:spChg>
        <pc:spChg chg="del">
          <ac:chgData name="Ib Helmer Nielsen" userId="1d84c586-4ac4-4675-b33f-4966539925d6" providerId="ADAL" clId="{FCD3E04D-AABC-4FF2-81AF-E1D125F5F4AF}" dt="2021-02-26T08:07:26.765" v="200"/>
          <ac:spMkLst>
            <pc:docMk/>
            <pc:sldMk cId="931219126" sldId="301"/>
            <ac:spMk id="3" creationId="{85D6DE02-1E8C-4E6D-85FE-1AE8BDA8E34B}"/>
          </ac:spMkLst>
        </pc:spChg>
        <pc:picChg chg="add mod">
          <ac:chgData name="Ib Helmer Nielsen" userId="1d84c586-4ac4-4675-b33f-4966539925d6" providerId="ADAL" clId="{FCD3E04D-AABC-4FF2-81AF-E1D125F5F4AF}" dt="2021-02-26T08:08:29.065" v="229" actId="1076"/>
          <ac:picMkLst>
            <pc:docMk/>
            <pc:sldMk cId="931219126" sldId="301"/>
            <ac:picMk id="6" creationId="{574EF16F-6068-4072-85AA-37138BE033A1}"/>
          </ac:picMkLst>
        </pc:picChg>
      </pc:sldChg>
      <pc:sldChg chg="addSp delSp modSp new mod">
        <pc:chgData name="Ib Helmer Nielsen" userId="1d84c586-4ac4-4675-b33f-4966539925d6" providerId="ADAL" clId="{FCD3E04D-AABC-4FF2-81AF-E1D125F5F4AF}" dt="2021-02-26T12:23:34.783" v="382" actId="1076"/>
        <pc:sldMkLst>
          <pc:docMk/>
          <pc:sldMk cId="3852901991" sldId="302"/>
        </pc:sldMkLst>
        <pc:spChg chg="del">
          <ac:chgData name="Ib Helmer Nielsen" userId="1d84c586-4ac4-4675-b33f-4966539925d6" providerId="ADAL" clId="{FCD3E04D-AABC-4FF2-81AF-E1D125F5F4AF}" dt="2021-02-26T12:20:45.668" v="338"/>
          <ac:spMkLst>
            <pc:docMk/>
            <pc:sldMk cId="3852901991" sldId="302"/>
            <ac:spMk id="3" creationId="{31C65399-2A60-46DD-B01E-9A685B450AAE}"/>
          </ac:spMkLst>
        </pc:spChg>
        <pc:spChg chg="add mod">
          <ac:chgData name="Ib Helmer Nielsen" userId="1d84c586-4ac4-4675-b33f-4966539925d6" providerId="ADAL" clId="{FCD3E04D-AABC-4FF2-81AF-E1D125F5F4AF}" dt="2021-02-26T12:23:34.783" v="382" actId="1076"/>
          <ac:spMkLst>
            <pc:docMk/>
            <pc:sldMk cId="3852901991" sldId="302"/>
            <ac:spMk id="9" creationId="{D85F2670-0C8A-414B-A57E-C13206564C33}"/>
          </ac:spMkLst>
        </pc:spChg>
        <pc:picChg chg="add mod">
          <ac:chgData name="Ib Helmer Nielsen" userId="1d84c586-4ac4-4675-b33f-4966539925d6" providerId="ADAL" clId="{FCD3E04D-AABC-4FF2-81AF-E1D125F5F4AF}" dt="2021-02-26T12:22:43.271" v="348" actId="14100"/>
          <ac:picMkLst>
            <pc:docMk/>
            <pc:sldMk cId="3852901991" sldId="302"/>
            <ac:picMk id="6" creationId="{0251A4BA-B3D8-4589-9799-3BEEA59A6C71}"/>
          </ac:picMkLst>
        </pc:picChg>
        <pc:picChg chg="add del">
          <ac:chgData name="Ib Helmer Nielsen" userId="1d84c586-4ac4-4675-b33f-4966539925d6" providerId="ADAL" clId="{FCD3E04D-AABC-4FF2-81AF-E1D125F5F4AF}" dt="2021-02-26T12:22:15.606" v="344" actId="478"/>
          <ac:picMkLst>
            <pc:docMk/>
            <pc:sldMk cId="3852901991" sldId="302"/>
            <ac:picMk id="7" creationId="{A26BDD51-60A2-4092-B06A-9AD81311D79D}"/>
          </ac:picMkLst>
        </pc:picChg>
        <pc:picChg chg="add mod">
          <ac:chgData name="Ib Helmer Nielsen" userId="1d84c586-4ac4-4675-b33f-4966539925d6" providerId="ADAL" clId="{FCD3E04D-AABC-4FF2-81AF-E1D125F5F4AF}" dt="2021-02-26T12:22:38.196" v="347" actId="1076"/>
          <ac:picMkLst>
            <pc:docMk/>
            <pc:sldMk cId="3852901991" sldId="302"/>
            <ac:picMk id="8" creationId="{A5973895-D315-426C-8C98-1F242FDC5933}"/>
          </ac:picMkLst>
        </pc:picChg>
      </pc:sldChg>
      <pc:sldChg chg="modSp new mod">
        <pc:chgData name="Ib Helmer Nielsen" userId="1d84c586-4ac4-4675-b33f-4966539925d6" providerId="ADAL" clId="{FCD3E04D-AABC-4FF2-81AF-E1D125F5F4AF}" dt="2021-02-26T12:24:33.212" v="398" actId="20577"/>
        <pc:sldMkLst>
          <pc:docMk/>
          <pc:sldMk cId="3783950018" sldId="303"/>
        </pc:sldMkLst>
        <pc:spChg chg="mod">
          <ac:chgData name="Ib Helmer Nielsen" userId="1d84c586-4ac4-4675-b33f-4966539925d6" providerId="ADAL" clId="{FCD3E04D-AABC-4FF2-81AF-E1D125F5F4AF}" dt="2021-02-26T12:24:33.212" v="398" actId="20577"/>
          <ac:spMkLst>
            <pc:docMk/>
            <pc:sldMk cId="3783950018" sldId="303"/>
            <ac:spMk id="2" creationId="{0A892901-DC85-4A1A-AD80-8FA808240088}"/>
          </ac:spMkLst>
        </pc:spChg>
        <pc:spChg chg="mod">
          <ac:chgData name="Ib Helmer Nielsen" userId="1d84c586-4ac4-4675-b33f-4966539925d6" providerId="ADAL" clId="{FCD3E04D-AABC-4FF2-81AF-E1D125F5F4AF}" dt="2021-02-26T12:24:18.153" v="384"/>
          <ac:spMkLst>
            <pc:docMk/>
            <pc:sldMk cId="3783950018" sldId="303"/>
            <ac:spMk id="3" creationId="{3A03EDE8-E326-43C0-80A0-819D6E1E9F06}"/>
          </ac:spMkLst>
        </pc:spChg>
      </pc:sldChg>
      <pc:sldChg chg="modSp new mod">
        <pc:chgData name="Ib Helmer Nielsen" userId="1d84c586-4ac4-4675-b33f-4966539925d6" providerId="ADAL" clId="{FCD3E04D-AABC-4FF2-81AF-E1D125F5F4AF}" dt="2021-02-26T12:26:25.610" v="489" actId="20577"/>
        <pc:sldMkLst>
          <pc:docMk/>
          <pc:sldMk cId="2406805562" sldId="304"/>
        </pc:sldMkLst>
        <pc:spChg chg="mod">
          <ac:chgData name="Ib Helmer Nielsen" userId="1d84c586-4ac4-4675-b33f-4966539925d6" providerId="ADAL" clId="{FCD3E04D-AABC-4FF2-81AF-E1D125F5F4AF}" dt="2021-02-26T12:26:25.610" v="489" actId="20577"/>
          <ac:spMkLst>
            <pc:docMk/>
            <pc:sldMk cId="2406805562" sldId="304"/>
            <ac:spMk id="3" creationId="{237273A0-0F66-49DF-B4F9-CAF749A6BDB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382C0-1D05-4229-918E-CDD7B7E48B4A}" type="slidenum">
              <a:rPr lang="en-GB" smtClean="0"/>
              <a:t>‹#›</a:t>
            </a:fld>
            <a:endParaRPr lang="en-GB"/>
          </a:p>
        </p:txBody>
      </p:sp>
      <p:sp>
        <p:nvSpPr>
          <p:cNvPr id="8" name="Date Placeholder 7"/>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F6AEEE-E778-402E-8B8F-9A98AED26EB8}" type="datetimeFigureOut">
              <a:rPr lang="en-GB" smtClean="0"/>
              <a:t>25/03/2021</a:t>
            </a:fld>
            <a:endParaRPr lang="en-GB"/>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7"/>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Date Placeholder 8"/>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1386E511-D742-4EFE-90B5-C9FC42762E0F}" type="datetimeFigureOut">
              <a:rPr lang="en-GB" smtClean="0"/>
              <a:pPr/>
              <a:t>25/03/2021</a:t>
            </a:fld>
            <a:endParaRPr lang="en-GB"/>
          </a:p>
        </p:txBody>
      </p:sp>
      <p:sp>
        <p:nvSpPr>
          <p:cNvPr id="10" name="Slide Number Placeholder 9"/>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A16CFAD1-D197-4A88-B173-A6412E995EE5}" type="slidenum">
              <a:rPr lang="en-GB" smtClean="0"/>
              <a:pPr/>
              <a:t>‹#›</a:t>
            </a:fld>
            <a:endParaRPr lang="en-GB"/>
          </a:p>
        </p:txBody>
      </p:sp>
      <p:sp>
        <p:nvSpPr>
          <p:cNvPr id="11" name="Footer Placeholder 10"/>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en-GB"/>
          </a:p>
        </p:txBody>
      </p:sp>
      <p:sp>
        <p:nvSpPr>
          <p:cNvPr id="12" name="Slide Image Placeholder 11"/>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13" name="Header Placeholder 12"/>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en-GB"/>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ver. 1">
    <p:spTree>
      <p:nvGrpSpPr>
        <p:cNvPr id="1" name=""/>
        <p:cNvGrpSpPr/>
        <p:nvPr/>
      </p:nvGrpSpPr>
      <p:grpSpPr>
        <a:xfrm>
          <a:off x="0" y="0"/>
          <a:ext cx="0" cy="0"/>
          <a:chOff x="0" y="0"/>
          <a:chExt cx="0" cy="0"/>
        </a:xfrm>
      </p:grpSpPr>
      <p:sp>
        <p:nvSpPr>
          <p:cNvPr id="19" name="Baggrund">
            <a:extLst>
              <a:ext uri="{FF2B5EF4-FFF2-40B4-BE49-F238E27FC236}">
                <a16:creationId xmlns:a16="http://schemas.microsoft.com/office/drawing/2014/main" id="{39D80BA3-F837-4FC8-842F-A32F621701AB}"/>
              </a:ext>
            </a:extLst>
          </p:cNvPr>
          <p:cNvSpPr/>
          <p:nvPr userDrawn="1"/>
        </p:nvSpPr>
        <p:spPr>
          <a:xfrm>
            <a:off x="0" y="0"/>
            <a:ext cx="12193200" cy="686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pic>
        <p:nvPicPr>
          <p:cNvPr id="6" name="Grafik">
            <a:extLst>
              <a:ext uri="{FF2B5EF4-FFF2-40B4-BE49-F238E27FC236}">
                <a16:creationId xmlns:a16="http://schemas.microsoft.com/office/drawing/2014/main" id="{C738E4FA-A143-41DB-99FC-A25CFF4A81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6800" cy="6867388"/>
          </a:xfrm>
          <a:prstGeom prst="rect">
            <a:avLst/>
          </a:prstGeom>
        </p:spPr>
      </p:pic>
      <p:sp>
        <p:nvSpPr>
          <p:cNvPr id="2" name="Title 1"/>
          <p:cNvSpPr>
            <a:spLocks noGrp="1"/>
          </p:cNvSpPr>
          <p:nvPr>
            <p:ph type="ctrTitle" hasCustomPrompt="1"/>
          </p:nvPr>
        </p:nvSpPr>
        <p:spPr>
          <a:xfrm>
            <a:off x="572399" y="2184850"/>
            <a:ext cx="8568000" cy="1136327"/>
          </a:xfrm>
        </p:spPr>
        <p:txBody>
          <a:bodyPr anchor="b"/>
          <a:lstStyle>
            <a:lvl1pPr algn="l">
              <a:lnSpc>
                <a:spcPct val="87000"/>
              </a:lnSpc>
              <a:defRPr sz="4000" b="1">
                <a:solidFill>
                  <a:schemeClr val="bg1"/>
                </a:solidFill>
              </a:defRPr>
            </a:lvl1pPr>
          </a:lstStyle>
          <a:p>
            <a:r>
              <a:rPr lang="da-DK" noProof="0" dirty="0"/>
              <a:t>Klik for at indsætte titel</a:t>
            </a:r>
            <a:endParaRPr lang="da-DK" dirty="0"/>
          </a:p>
        </p:txBody>
      </p:sp>
      <p:sp>
        <p:nvSpPr>
          <p:cNvPr id="3" name="Subtitle 2"/>
          <p:cNvSpPr>
            <a:spLocks noGrp="1"/>
          </p:cNvSpPr>
          <p:nvPr>
            <p:ph type="subTitle" idx="1" hasCustomPrompt="1"/>
          </p:nvPr>
        </p:nvSpPr>
        <p:spPr>
          <a:xfrm>
            <a:off x="572399" y="3468046"/>
            <a:ext cx="8568000" cy="875354"/>
          </a:xfrm>
        </p:spPr>
        <p:txBody>
          <a:bodyPr/>
          <a:lstStyle>
            <a:lvl1pPr marL="0" indent="0" algn="l">
              <a:lnSpc>
                <a:spcPct val="100000"/>
              </a:lnSpc>
              <a:spcBef>
                <a:spcPts val="0"/>
              </a:spcBef>
              <a:spcAft>
                <a:spcPts val="0"/>
              </a:spcAft>
              <a:buFont typeface="Arial" panose="020B0604020202020204" pitchFamily="34" charset="0"/>
              <a:buChar char="​"/>
              <a:defRPr sz="2000">
                <a:solidFill>
                  <a:schemeClr val="bg1"/>
                </a:solidFill>
              </a:defRPr>
            </a:lvl1pPr>
            <a:lvl2pPr marL="0" indent="0" algn="l">
              <a:buFont typeface="Arial" panose="020B0604020202020204" pitchFamily="34" charset="0"/>
              <a:buChar char="​"/>
              <a:defRPr sz="2000">
                <a:solidFill>
                  <a:schemeClr val="bg1"/>
                </a:solidFill>
              </a:defRPr>
            </a:lvl2pPr>
            <a:lvl3pPr marL="0" indent="0" algn="l">
              <a:buFont typeface="Arial" panose="020B0604020202020204" pitchFamily="34" charset="0"/>
              <a:buChar char="​"/>
              <a:defRPr sz="2000">
                <a:solidFill>
                  <a:schemeClr val="bg1"/>
                </a:solidFill>
              </a:defRPr>
            </a:lvl3pPr>
            <a:lvl4pPr marL="0" indent="0" algn="l">
              <a:buFont typeface="Arial" panose="020B0604020202020204" pitchFamily="34" charset="0"/>
              <a:buChar char="​"/>
              <a:defRPr sz="2000">
                <a:solidFill>
                  <a:schemeClr val="bg1"/>
                </a:solidFill>
              </a:defRPr>
            </a:lvl4pPr>
            <a:lvl5pPr marL="0" indent="0" algn="l">
              <a:buFont typeface="Arial" panose="020B0604020202020204" pitchFamily="34" charset="0"/>
              <a:buChar char="​"/>
              <a:defRPr sz="2000">
                <a:solidFill>
                  <a:schemeClr val="bg1"/>
                </a:solidFill>
              </a:defRPr>
            </a:lvl5pPr>
            <a:lvl6pPr marL="0" indent="0" algn="l">
              <a:buFont typeface="Arial" panose="020B0604020202020204" pitchFamily="34" charset="0"/>
              <a:buChar char="​"/>
              <a:defRPr sz="2000">
                <a:solidFill>
                  <a:schemeClr val="bg1"/>
                </a:solidFill>
              </a:defRPr>
            </a:lvl6pPr>
            <a:lvl7pPr marL="0" indent="0" algn="l">
              <a:buFont typeface="Arial" panose="020B0604020202020204" pitchFamily="34" charset="0"/>
              <a:buChar char="​"/>
              <a:defRPr sz="2000">
                <a:solidFill>
                  <a:schemeClr val="bg1"/>
                </a:solidFill>
              </a:defRPr>
            </a:lvl7pPr>
            <a:lvl8pPr marL="0" indent="0" algn="l">
              <a:buFont typeface="Arial" panose="020B0604020202020204" pitchFamily="34" charset="0"/>
              <a:buChar char="​"/>
              <a:defRPr sz="2000">
                <a:solidFill>
                  <a:schemeClr val="bg1"/>
                </a:solidFill>
              </a:defRPr>
            </a:lvl8pPr>
            <a:lvl9pPr marL="0" indent="0" algn="l">
              <a:buFont typeface="Arial" panose="020B0604020202020204" pitchFamily="34" charset="0"/>
              <a:buChar char="​"/>
              <a:defRPr sz="2000">
                <a:solidFill>
                  <a:schemeClr val="bg1"/>
                </a:solidFill>
              </a:defRPr>
            </a:lvl9pPr>
          </a:lstStyle>
          <a:p>
            <a:r>
              <a:rPr lang="da-DK" dirty="0"/>
              <a:t>Klik for at tilføje undertitel</a:t>
            </a:r>
            <a:endParaRPr lang="da-DK"/>
          </a:p>
          <a:p>
            <a:pPr lvl="1"/>
            <a:r>
              <a:rPr lang="da-DK" dirty="0"/>
              <a:t>2</a:t>
            </a:r>
            <a:endParaRPr lang="da-DK"/>
          </a:p>
          <a:p>
            <a:pPr lvl="2"/>
            <a:r>
              <a:rPr lang="da-DK" dirty="0"/>
              <a:t>3</a:t>
            </a:r>
            <a:endParaRPr lang="da-DK"/>
          </a:p>
          <a:p>
            <a:pPr lvl="3"/>
            <a:endParaRPr lang="da-DK" dirty="0"/>
          </a:p>
        </p:txBody>
      </p:sp>
      <p:sp>
        <p:nvSpPr>
          <p:cNvPr id="11" name="text" descr="{&quot;templafy&quot;:{&quot;id&quot;:&quot;377e1c9f-bb91-43f0-9e00-cd24b57cc321&quot;}}" title="UserProfile.Street.Department_{{DocumentLanguage}}">
            <a:extLst>
              <a:ext uri="{FF2B5EF4-FFF2-40B4-BE49-F238E27FC236}">
                <a16:creationId xmlns:a16="http://schemas.microsoft.com/office/drawing/2014/main" id="{F4A62D02-9CEE-4C61-8ED1-E2CEC694FA5F}"/>
              </a:ext>
            </a:extLst>
          </p:cNvPr>
          <p:cNvSpPr/>
          <p:nvPr userDrawn="1"/>
        </p:nvSpPr>
        <p:spPr>
          <a:xfrm>
            <a:off x="6110859" y="6162345"/>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t>IT-uddannelserne</a:t>
            </a:r>
          </a:p>
        </p:txBody>
      </p:sp>
      <p:sp>
        <p:nvSpPr>
          <p:cNvPr id="13" name="name" descr="{&quot;templafy&quot;:{&quot;id&quot;:&quot;3291bf76-0796-4a76-b0ab-5bfc787d4db0&quot;}}" title="UserProfile.Name">
            <a:extLst>
              <a:ext uri="{FF2B5EF4-FFF2-40B4-BE49-F238E27FC236}">
                <a16:creationId xmlns:a16="http://schemas.microsoft.com/office/drawing/2014/main" id="{E45729F4-332E-4A76-ABB0-7FCBF3868006}"/>
              </a:ext>
            </a:extLst>
          </p:cNvPr>
          <p:cNvSpPr/>
          <p:nvPr userDrawn="1"/>
        </p:nvSpPr>
        <p:spPr>
          <a:xfrm>
            <a:off x="6110859" y="6016601"/>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0" noProof="0" dirty="0"/>
              <a:t>Ib Helmer Nielsen</a:t>
            </a:r>
          </a:p>
        </p:txBody>
      </p:sp>
      <p:sp>
        <p:nvSpPr>
          <p:cNvPr id="15" name="date" descr="{&quot;templafy&quot;:{&quot;id&quot;:&quot;4b1a12bd-4f6a-4100-8cb4-edebe4ed1146&quot;}}" title="Form.Date">
            <a:extLst>
              <a:ext uri="{FF2B5EF4-FFF2-40B4-BE49-F238E27FC236}">
                <a16:creationId xmlns:a16="http://schemas.microsoft.com/office/drawing/2014/main" id="{348815CD-58ED-4682-86DD-E7001C44AB80}"/>
              </a:ext>
            </a:extLst>
          </p:cNvPr>
          <p:cNvSpPr/>
          <p:nvPr userDrawn="1"/>
        </p:nvSpPr>
        <p:spPr>
          <a:xfrm>
            <a:off x="6110859" y="5870428"/>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1" noProof="0" dirty="0"/>
              <a:t>19. oktober 2020</a:t>
            </a:r>
          </a:p>
        </p:txBody>
      </p:sp>
      <p:pic>
        <p:nvPicPr>
          <p:cNvPr id="674632534" name="image" descr="{&quot;templafy&quot;:{&quot;id&quot;:&quot;eb5bb207-b0dd-48af-8c47-f7ee4debe53a&quot;}}"/>
          <p:cNvPicPr>
            <a:picLocks noChangeAspect="1"/>
          </p:cNvPicPr>
          <p:nvPr/>
        </p:nvPicPr>
        <p:blipFill>
          <a:blip r:embed="rId3"/>
          <a:stretch>
            <a:fillRect/>
          </a:stretch>
        </p:blipFill>
        <p:spPr>
          <a:xfrm>
            <a:off x="572400" y="5896800"/>
            <a:ext cx="2515790" cy="392400"/>
          </a:xfrm>
          <a:prstGeom prst="rect">
            <a:avLst/>
          </a:prstGeom>
        </p:spPr>
      </p:pic>
      <p:sp>
        <p:nvSpPr>
          <p:cNvPr id="16" name="Date Placeholder 3" hidden="1">
            <a:extLst>
              <a:ext uri="{FF2B5EF4-FFF2-40B4-BE49-F238E27FC236}">
                <a16:creationId xmlns:a16="http://schemas.microsoft.com/office/drawing/2014/main" id="{7AEEEBB1-3A26-4EB0-A9B0-CE0EE342F4E3}"/>
              </a:ext>
            </a:extLst>
          </p:cNvPr>
          <p:cNvSpPr>
            <a:spLocks noGrp="1"/>
          </p:cNvSpPr>
          <p:nvPr>
            <p:ph type="dt" sz="half" idx="2"/>
          </p:nvPr>
        </p:nvSpPr>
        <p:spPr>
          <a:xfrm>
            <a:off x="0" y="6858000"/>
            <a:ext cx="0" cy="0"/>
          </a:xfrm>
          <a:prstGeom prst="rect">
            <a:avLst/>
          </a:prstGeom>
        </p:spPr>
        <p:txBody>
          <a:bodyPr vert="horz" lIns="0" tIns="0" rIns="0" bIns="0" rtlCol="0" anchor="b" anchorCtr="0"/>
          <a:lstStyle>
            <a:lvl1pPr algn="l">
              <a:defRPr sz="100">
                <a:noFill/>
              </a:defRPr>
            </a:lvl1pPr>
          </a:lstStyle>
          <a:p>
            <a:endParaRPr lang="da-DK" dirty="0"/>
          </a:p>
        </p:txBody>
      </p:sp>
      <p:sp>
        <p:nvSpPr>
          <p:cNvPr id="17" name="Footer Placeholder 4" hidden="1">
            <a:extLst>
              <a:ext uri="{FF2B5EF4-FFF2-40B4-BE49-F238E27FC236}">
                <a16:creationId xmlns:a16="http://schemas.microsoft.com/office/drawing/2014/main" id="{E97B93D8-FB04-4078-95B9-5AAF5D736A48}"/>
              </a:ext>
            </a:extLst>
          </p:cNvPr>
          <p:cNvSpPr>
            <a:spLocks noGrp="1"/>
          </p:cNvSpPr>
          <p:nvPr>
            <p:ph type="ftr" sz="quarter" idx="3"/>
          </p:nvPr>
        </p:nvSpPr>
        <p:spPr>
          <a:xfrm>
            <a:off x="0" y="6858000"/>
            <a:ext cx="0" cy="0"/>
          </a:xfrm>
          <a:prstGeom prst="rect">
            <a:avLst/>
          </a:prstGeom>
        </p:spPr>
        <p:txBody>
          <a:bodyPr vert="horz" lIns="0" tIns="0" rIns="0" bIns="0" rtlCol="0" anchor="b" anchorCtr="0"/>
          <a:lstStyle>
            <a:lvl1pPr algn="ctr">
              <a:defRPr sz="100">
                <a:noFill/>
              </a:defRPr>
            </a:lvl1pPr>
          </a:lstStyle>
          <a:p>
            <a:endParaRPr lang="da-DK" dirty="0"/>
          </a:p>
        </p:txBody>
      </p:sp>
      <p:sp>
        <p:nvSpPr>
          <p:cNvPr id="18" name="Slide Number Placeholder 5" hidden="1">
            <a:extLst>
              <a:ext uri="{FF2B5EF4-FFF2-40B4-BE49-F238E27FC236}">
                <a16:creationId xmlns:a16="http://schemas.microsoft.com/office/drawing/2014/main" id="{088DDF81-8C54-4915-8516-F84C9DBB77D8}"/>
              </a:ext>
            </a:extLst>
          </p:cNvPr>
          <p:cNvSpPr>
            <a:spLocks noGrp="1"/>
          </p:cNvSpPr>
          <p:nvPr>
            <p:ph type="sldNum" sz="quarter" idx="4"/>
          </p:nvPr>
        </p:nvSpPr>
        <p:spPr>
          <a:xfrm flipV="1">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da-DK" smtClean="0"/>
              <a:pPr/>
              <a:t>‹#›</a:t>
            </a:fld>
            <a:endParaRPr lang="da-DK" dirty="0"/>
          </a:p>
        </p:txBody>
      </p:sp>
    </p:spTree>
    <p:extLst>
      <p:ext uri="{BB962C8B-B14F-4D97-AF65-F5344CB8AC3E}">
        <p14:creationId xmlns:p14="http://schemas.microsoft.com/office/powerpoint/2010/main" val="270691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holdsobjekt og billeder">
    <p:spTree>
      <p:nvGrpSpPr>
        <p:cNvPr id="1" name=""/>
        <p:cNvGrpSpPr/>
        <p:nvPr/>
      </p:nvGrpSpPr>
      <p:grpSpPr>
        <a:xfrm>
          <a:off x="0" y="0"/>
          <a:ext cx="0" cy="0"/>
          <a:chOff x="0" y="0"/>
          <a:chExt cx="0" cy="0"/>
        </a:xfrm>
      </p:grpSpPr>
      <p:sp>
        <p:nvSpPr>
          <p:cNvPr id="9" name="Baggrund">
            <a:extLst>
              <a:ext uri="{FF2B5EF4-FFF2-40B4-BE49-F238E27FC236}">
                <a16:creationId xmlns:a16="http://schemas.microsoft.com/office/drawing/2014/main" id="{0A218D75-E068-4B99-BA3D-B9646F2C76DC}"/>
              </a:ext>
            </a:extLst>
          </p:cNvPr>
          <p:cNvSpPr/>
          <p:nvPr userDrawn="1"/>
        </p:nvSpPr>
        <p:spPr>
          <a:xfrm>
            <a:off x="8126728" y="0"/>
            <a:ext cx="4066472" cy="686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2" name="Title 1"/>
          <p:cNvSpPr>
            <a:spLocks noGrp="1"/>
          </p:cNvSpPr>
          <p:nvPr>
            <p:ph type="title" hasCustomPrompt="1"/>
          </p:nvPr>
        </p:nvSpPr>
        <p:spPr>
          <a:xfrm>
            <a:off x="572399" y="540000"/>
            <a:ext cx="6981197" cy="910800"/>
          </a:xfrm>
        </p:spPr>
        <p:txBody>
          <a:bodyPr/>
          <a:lstStyle/>
          <a:p>
            <a:r>
              <a:rPr lang="da-DK" noProof="0" dirty="0"/>
              <a:t>Klik for at indsætte titel</a:t>
            </a:r>
            <a:endParaRPr lang="da-DK"/>
          </a:p>
        </p:txBody>
      </p:sp>
      <p:sp>
        <p:nvSpPr>
          <p:cNvPr id="14" name="Content Placeholder 6">
            <a:extLst>
              <a:ext uri="{FF2B5EF4-FFF2-40B4-BE49-F238E27FC236}">
                <a16:creationId xmlns:a16="http://schemas.microsoft.com/office/drawing/2014/main" id="{7D039E4C-0343-46E8-B632-6DFF92FBF493}"/>
              </a:ext>
            </a:extLst>
          </p:cNvPr>
          <p:cNvSpPr>
            <a:spLocks noGrp="1"/>
          </p:cNvSpPr>
          <p:nvPr>
            <p:ph sz="quarter" idx="16" hasCustomPrompt="1"/>
          </p:nvPr>
        </p:nvSpPr>
        <p:spPr>
          <a:xfrm>
            <a:off x="572400" y="1659599"/>
            <a:ext cx="6980400" cy="4053600"/>
          </a:xfrm>
        </p:spPr>
        <p:txBody>
          <a:bodyPr/>
          <a:lstStyle/>
          <a:p>
            <a:pPr lvl="0"/>
            <a:r>
              <a:rPr lang="da-DK" noProof="0" dirty="0"/>
              <a:t>Klik for at tilføje tekst</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8" name="Picture Placeholder 3">
            <a:extLst>
              <a:ext uri="{FF2B5EF4-FFF2-40B4-BE49-F238E27FC236}">
                <a16:creationId xmlns:a16="http://schemas.microsoft.com/office/drawing/2014/main" id="{668E8CF5-C426-4878-8555-FDCEE19AE4AE}"/>
              </a:ext>
            </a:extLst>
          </p:cNvPr>
          <p:cNvSpPr>
            <a:spLocks noGrp="1"/>
          </p:cNvSpPr>
          <p:nvPr>
            <p:ph type="pic" sz="quarter" idx="14" hasCustomPrompt="1"/>
          </p:nvPr>
        </p:nvSpPr>
        <p:spPr>
          <a:xfrm>
            <a:off x="8126728" y="0"/>
            <a:ext cx="4065271" cy="3330000"/>
          </a:xfrm>
        </p:spPr>
        <p:txBody>
          <a:bodyPr lIns="72000" tIns="72000" rIns="72000" anchor="t" anchorCtr="0"/>
          <a:lstStyle>
            <a:lvl1pPr marL="0" indent="0" algn="l">
              <a:buNone/>
              <a:defRPr sz="1600"/>
            </a:lvl1pPr>
          </a:lstStyle>
          <a:p>
            <a:r>
              <a:rPr lang="da-DK" noProof="0" dirty="0"/>
              <a:t>Klik på billederammen for at indsætte et billede – via Templafy</a:t>
            </a:r>
            <a:endParaRPr lang="da-DK"/>
          </a:p>
        </p:txBody>
      </p:sp>
      <p:sp>
        <p:nvSpPr>
          <p:cNvPr id="12" name="Picture Placeholder 3">
            <a:extLst>
              <a:ext uri="{FF2B5EF4-FFF2-40B4-BE49-F238E27FC236}">
                <a16:creationId xmlns:a16="http://schemas.microsoft.com/office/drawing/2014/main" id="{0831D1B0-2EB9-4259-9881-1A02A17A47DC}"/>
              </a:ext>
            </a:extLst>
          </p:cNvPr>
          <p:cNvSpPr>
            <a:spLocks noGrp="1"/>
          </p:cNvSpPr>
          <p:nvPr>
            <p:ph type="pic" sz="quarter" idx="15" hasCustomPrompt="1"/>
          </p:nvPr>
        </p:nvSpPr>
        <p:spPr>
          <a:xfrm>
            <a:off x="8126728" y="3528000"/>
            <a:ext cx="4068000" cy="3330000"/>
          </a:xfrm>
        </p:spPr>
        <p:txBody>
          <a:bodyPr lIns="72000" tIns="72000" rIns="72000" anchor="t" anchorCtr="0"/>
          <a:lstStyle>
            <a:lvl1pPr marL="0" indent="0" algn="l">
              <a:buNone/>
              <a:defRPr sz="1600"/>
            </a:lvl1pPr>
          </a:lstStyle>
          <a:p>
            <a:r>
              <a:rPr lang="da-DK" noProof="0" dirty="0"/>
              <a:t>Klik på billederammen for at indsætte et billede – via Templafy</a:t>
            </a:r>
            <a:endParaRPr lang="da-DK"/>
          </a:p>
        </p:txBody>
      </p:sp>
      <p:sp>
        <p:nvSpPr>
          <p:cNvPr id="10" name="Pladsholder til dato 9" hidden="1">
            <a:extLst>
              <a:ext uri="{FF2B5EF4-FFF2-40B4-BE49-F238E27FC236}">
                <a16:creationId xmlns:a16="http://schemas.microsoft.com/office/drawing/2014/main" id="{E9F8A340-7912-4801-ADDA-05CD247481D1}"/>
              </a:ext>
            </a:extLst>
          </p:cNvPr>
          <p:cNvSpPr>
            <a:spLocks noGrp="1"/>
          </p:cNvSpPr>
          <p:nvPr>
            <p:ph type="dt" sz="half" idx="10"/>
          </p:nvPr>
        </p:nvSpPr>
        <p:spPr/>
        <p:txBody>
          <a:bodyPr/>
          <a:lstStyle/>
          <a:p>
            <a:endParaRPr lang="da-DK" dirty="0"/>
          </a:p>
        </p:txBody>
      </p:sp>
      <p:sp>
        <p:nvSpPr>
          <p:cNvPr id="11" name="Pladsholder til sidefod 10" hidden="1">
            <a:extLst>
              <a:ext uri="{FF2B5EF4-FFF2-40B4-BE49-F238E27FC236}">
                <a16:creationId xmlns:a16="http://schemas.microsoft.com/office/drawing/2014/main" id="{415B08A8-3CF3-4764-AC7A-99117B6A9E3D}"/>
              </a:ext>
            </a:extLst>
          </p:cNvPr>
          <p:cNvSpPr>
            <a:spLocks noGrp="1"/>
          </p:cNvSpPr>
          <p:nvPr>
            <p:ph type="ftr" sz="quarter" idx="11"/>
          </p:nvPr>
        </p:nvSpPr>
        <p:spPr>
          <a:xfrm>
            <a:off x="0" y="6858000"/>
            <a:ext cx="0" cy="0"/>
          </a:xfrm>
        </p:spPr>
        <p:txBody>
          <a:bodyPr/>
          <a:lstStyle>
            <a:lvl1pPr>
              <a:defRPr>
                <a:noFill/>
              </a:defRPr>
            </a:lvl1pPr>
          </a:lstStyle>
          <a:p>
            <a:endParaRPr lang="da-DK" dirty="0"/>
          </a:p>
        </p:txBody>
      </p:sp>
      <p:sp>
        <p:nvSpPr>
          <p:cNvPr id="13" name="Slide Number Placeholder 5" hidden="1">
            <a:extLst>
              <a:ext uri="{FF2B5EF4-FFF2-40B4-BE49-F238E27FC236}">
                <a16:creationId xmlns:a16="http://schemas.microsoft.com/office/drawing/2014/main" id="{A95924F4-80A1-4BC1-BE8B-D009E5570358}"/>
              </a:ext>
            </a:extLst>
          </p:cNvPr>
          <p:cNvSpPr>
            <a:spLocks noGrp="1"/>
          </p:cNvSpPr>
          <p:nvPr>
            <p:ph type="sldNum" sz="quarter" idx="4"/>
          </p:nvPr>
        </p:nvSpPr>
        <p:spPr>
          <a:xfrm flipV="1">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da-DK" smtClean="0"/>
              <a:pPr/>
              <a:t>‹#›</a:t>
            </a:fld>
            <a:endParaRPr lang="da-DK" dirty="0"/>
          </a:p>
        </p:txBody>
      </p:sp>
    </p:spTree>
    <p:extLst>
      <p:ext uri="{BB962C8B-B14F-4D97-AF65-F5344CB8AC3E}">
        <p14:creationId xmlns:p14="http://schemas.microsoft.com/office/powerpoint/2010/main" val="2110999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72399" y="540000"/>
            <a:ext cx="11048400" cy="910800"/>
          </a:xfrm>
        </p:spPr>
        <p:txBody>
          <a:bodyPr/>
          <a:lstStyle/>
          <a:p>
            <a:r>
              <a:rPr lang="da-DK" noProof="0" dirty="0"/>
              <a:t>Klik for at indsætte titel</a:t>
            </a:r>
            <a:endParaRPr lang="da-DK" dirty="0"/>
          </a:p>
        </p:txBody>
      </p:sp>
      <p:sp>
        <p:nvSpPr>
          <p:cNvPr id="3" name="Text Placeholder 2"/>
          <p:cNvSpPr>
            <a:spLocks noGrp="1"/>
          </p:cNvSpPr>
          <p:nvPr>
            <p:ph type="body" idx="1" hasCustomPrompt="1"/>
          </p:nvPr>
        </p:nvSpPr>
        <p:spPr>
          <a:xfrm>
            <a:off x="572399" y="1659600"/>
            <a:ext cx="5328000" cy="720000"/>
          </a:xfrm>
        </p:spPr>
        <p:txBody>
          <a:bodyPr anchor="t" anchorCtr="0"/>
          <a:lstStyle>
            <a:lvl1pPr marL="0" indent="0">
              <a:lnSpc>
                <a:spcPct val="10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noProof="0" dirty="0"/>
              <a:t>Klik for at indsætte underoverskrift</a:t>
            </a:r>
            <a:endParaRPr lang="da-DK" dirty="0"/>
          </a:p>
        </p:txBody>
      </p:sp>
      <p:sp>
        <p:nvSpPr>
          <p:cNvPr id="5" name="Text Placeholder 4"/>
          <p:cNvSpPr>
            <a:spLocks noGrp="1"/>
          </p:cNvSpPr>
          <p:nvPr>
            <p:ph type="body" sz="quarter" idx="3" hasCustomPrompt="1"/>
          </p:nvPr>
        </p:nvSpPr>
        <p:spPr>
          <a:xfrm>
            <a:off x="6291603" y="1659600"/>
            <a:ext cx="5328000" cy="720000"/>
          </a:xfrm>
        </p:spPr>
        <p:txBody>
          <a:bodyPr anchor="t" anchorCtr="0"/>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noProof="0" dirty="0"/>
              <a:t>Klik for at indsætte underoverskrift</a:t>
            </a:r>
            <a:endParaRPr lang="da-DK" dirty="0"/>
          </a:p>
        </p:txBody>
      </p:sp>
      <p:sp>
        <p:nvSpPr>
          <p:cNvPr id="11" name="Content Placeholder 6">
            <a:extLst>
              <a:ext uri="{FF2B5EF4-FFF2-40B4-BE49-F238E27FC236}">
                <a16:creationId xmlns:a16="http://schemas.microsoft.com/office/drawing/2014/main" id="{AC3481D0-7AAF-47B5-958C-36320CF6F48E}"/>
              </a:ext>
            </a:extLst>
          </p:cNvPr>
          <p:cNvSpPr>
            <a:spLocks noGrp="1"/>
          </p:cNvSpPr>
          <p:nvPr>
            <p:ph sz="quarter" idx="15" hasCustomPrompt="1"/>
          </p:nvPr>
        </p:nvSpPr>
        <p:spPr>
          <a:xfrm>
            <a:off x="572400" y="2471351"/>
            <a:ext cx="5324400" cy="3243600"/>
          </a:xfrm>
        </p:spPr>
        <p:txBody>
          <a:bodyPr/>
          <a:lstStyle/>
          <a:p>
            <a:pPr lvl="0"/>
            <a:r>
              <a:rPr lang="da-DK" noProof="0" dirty="0"/>
              <a:t>Klik for at tilføje tekst</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14" name="Content Placeholder 6">
            <a:extLst>
              <a:ext uri="{FF2B5EF4-FFF2-40B4-BE49-F238E27FC236}">
                <a16:creationId xmlns:a16="http://schemas.microsoft.com/office/drawing/2014/main" id="{E20E3B41-8389-4DF2-929E-A1109467437A}"/>
              </a:ext>
            </a:extLst>
          </p:cNvPr>
          <p:cNvSpPr>
            <a:spLocks noGrp="1"/>
          </p:cNvSpPr>
          <p:nvPr>
            <p:ph sz="quarter" idx="16" hasCustomPrompt="1"/>
          </p:nvPr>
        </p:nvSpPr>
        <p:spPr>
          <a:xfrm>
            <a:off x="6295203" y="2471351"/>
            <a:ext cx="5324400" cy="3243600"/>
          </a:xfrm>
        </p:spPr>
        <p:txBody>
          <a:bodyPr/>
          <a:lstStyle/>
          <a:p>
            <a:pPr lvl="0"/>
            <a:r>
              <a:rPr lang="da-DK" noProof="0" dirty="0"/>
              <a:t>Klik for at tilføje tekst</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6" name="Footer Placeholder 5">
            <a:extLst>
              <a:ext uri="{FF2B5EF4-FFF2-40B4-BE49-F238E27FC236}">
                <a16:creationId xmlns:a16="http://schemas.microsoft.com/office/drawing/2014/main" id="{BA618612-A7DD-4BF7-8D55-B8B8B96AC00A}"/>
              </a:ext>
            </a:extLst>
          </p:cNvPr>
          <p:cNvSpPr>
            <a:spLocks noGrp="1"/>
          </p:cNvSpPr>
          <p:nvPr>
            <p:ph type="ftr" sz="quarter" idx="18"/>
          </p:nvPr>
        </p:nvSpPr>
        <p:spPr/>
        <p:txBody>
          <a:bodyPr/>
          <a:lstStyle/>
          <a:p>
            <a:endParaRPr lang="da-DK" dirty="0"/>
          </a:p>
        </p:txBody>
      </p:sp>
      <p:sp>
        <p:nvSpPr>
          <p:cNvPr id="7" name="Slide Number Placeholder 6">
            <a:extLst>
              <a:ext uri="{FF2B5EF4-FFF2-40B4-BE49-F238E27FC236}">
                <a16:creationId xmlns:a16="http://schemas.microsoft.com/office/drawing/2014/main" id="{71A647F5-A87B-4780-ACBA-A815C9972B24}"/>
              </a:ext>
            </a:extLst>
          </p:cNvPr>
          <p:cNvSpPr>
            <a:spLocks noGrp="1"/>
          </p:cNvSpPr>
          <p:nvPr>
            <p:ph type="sldNum" sz="quarter" idx="19"/>
          </p:nvPr>
        </p:nvSpPr>
        <p:spPr/>
        <p:txBody>
          <a:bodyPr/>
          <a:lstStyle/>
          <a:p>
            <a:fld id="{24C8C45C-947F-4981-8B3F-4F32E973C901}" type="slidenum">
              <a:rPr lang="da-DK" smtClean="0"/>
              <a:pPr/>
              <a:t>‹#›</a:t>
            </a:fld>
            <a:endParaRPr lang="da-DK" dirty="0"/>
          </a:p>
        </p:txBody>
      </p:sp>
      <p:sp>
        <p:nvSpPr>
          <p:cNvPr id="4" name="Date Placeholder 3" hidden="1">
            <a:extLst>
              <a:ext uri="{FF2B5EF4-FFF2-40B4-BE49-F238E27FC236}">
                <a16:creationId xmlns:a16="http://schemas.microsoft.com/office/drawing/2014/main" id="{5EFB6B25-5517-47BA-9544-F65DF9D91BB3}"/>
              </a:ext>
            </a:extLst>
          </p:cNvPr>
          <p:cNvSpPr>
            <a:spLocks noGrp="1"/>
          </p:cNvSpPr>
          <p:nvPr>
            <p:ph type="dt" sz="half" idx="17"/>
          </p:nvPr>
        </p:nvSpPr>
        <p:spPr/>
        <p:txBody>
          <a:bodyPr/>
          <a:lstStyle/>
          <a:p>
            <a:endParaRPr lang="da-DK" dirty="0"/>
          </a:p>
        </p:txBody>
      </p:sp>
    </p:spTree>
    <p:extLst>
      <p:ext uri="{BB962C8B-B14F-4D97-AF65-F5344CB8AC3E}">
        <p14:creationId xmlns:p14="http://schemas.microsoft.com/office/powerpoint/2010/main" val="622574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hold med billedeteks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13D6A2-A4E2-440E-827A-F71D64B83423}"/>
              </a:ext>
            </a:extLst>
          </p:cNvPr>
          <p:cNvSpPr>
            <a:spLocks noGrp="1"/>
          </p:cNvSpPr>
          <p:nvPr>
            <p:ph type="body" sz="quarter" idx="19" hasCustomPrompt="1"/>
          </p:nvPr>
        </p:nvSpPr>
        <p:spPr>
          <a:xfrm>
            <a:off x="571500" y="539750"/>
            <a:ext cx="4104000" cy="5173200"/>
          </a:xfrm>
        </p:spPr>
        <p:txBody>
          <a:bodyPr/>
          <a:lstStyle/>
          <a:p>
            <a:pPr lvl="0"/>
            <a:r>
              <a:rPr lang="da-DK" noProof="0" dirty="0"/>
              <a:t>Klik for at tilføje tekst</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5" name="Footer Placeholder 4">
            <a:extLst>
              <a:ext uri="{FF2B5EF4-FFF2-40B4-BE49-F238E27FC236}">
                <a16:creationId xmlns:a16="http://schemas.microsoft.com/office/drawing/2014/main" id="{13DCF248-BF34-4B80-A673-90C35961A3AA}"/>
              </a:ext>
            </a:extLst>
          </p:cNvPr>
          <p:cNvSpPr>
            <a:spLocks noGrp="1"/>
          </p:cNvSpPr>
          <p:nvPr>
            <p:ph type="ftr" sz="quarter" idx="21"/>
          </p:nvPr>
        </p:nvSpPr>
        <p:spPr/>
        <p:txBody>
          <a:bodyPr/>
          <a:lstStyle/>
          <a:p>
            <a:endParaRPr lang="da-DK" dirty="0"/>
          </a:p>
        </p:txBody>
      </p:sp>
      <p:sp>
        <p:nvSpPr>
          <p:cNvPr id="6" name="Slide Number Placeholder 5">
            <a:extLst>
              <a:ext uri="{FF2B5EF4-FFF2-40B4-BE49-F238E27FC236}">
                <a16:creationId xmlns:a16="http://schemas.microsoft.com/office/drawing/2014/main" id="{A739019E-F53B-452F-A69F-F21A31A62E87}"/>
              </a:ext>
            </a:extLst>
          </p:cNvPr>
          <p:cNvSpPr>
            <a:spLocks noGrp="1"/>
          </p:cNvSpPr>
          <p:nvPr>
            <p:ph type="sldNum" sz="quarter" idx="22"/>
          </p:nvPr>
        </p:nvSpPr>
        <p:spPr/>
        <p:txBody>
          <a:bodyPr/>
          <a:lstStyle/>
          <a:p>
            <a:fld id="{24C8C45C-947F-4981-8B3F-4F32E973C901}" type="slidenum">
              <a:rPr lang="da-DK" smtClean="0"/>
              <a:pPr/>
              <a:t>‹#›</a:t>
            </a:fld>
            <a:endParaRPr lang="da-DK" dirty="0"/>
          </a:p>
        </p:txBody>
      </p:sp>
      <p:sp>
        <p:nvSpPr>
          <p:cNvPr id="4" name="Date Placeholder 3" hidden="1">
            <a:extLst>
              <a:ext uri="{FF2B5EF4-FFF2-40B4-BE49-F238E27FC236}">
                <a16:creationId xmlns:a16="http://schemas.microsoft.com/office/drawing/2014/main" id="{2ED62657-E751-4424-BDAB-9DA024311749}"/>
              </a:ext>
            </a:extLst>
          </p:cNvPr>
          <p:cNvSpPr>
            <a:spLocks noGrp="1"/>
          </p:cNvSpPr>
          <p:nvPr>
            <p:ph type="dt" sz="half" idx="20"/>
          </p:nvPr>
        </p:nvSpPr>
        <p:spPr/>
        <p:txBody>
          <a:bodyPr/>
          <a:lstStyle/>
          <a:p>
            <a:endParaRPr lang="da-DK" dirty="0"/>
          </a:p>
        </p:txBody>
      </p:sp>
      <p:sp>
        <p:nvSpPr>
          <p:cNvPr id="8" name="Pladsholder til indhold 7">
            <a:extLst>
              <a:ext uri="{FF2B5EF4-FFF2-40B4-BE49-F238E27FC236}">
                <a16:creationId xmlns:a16="http://schemas.microsoft.com/office/drawing/2014/main" id="{B6584BF8-BA6F-4A38-A157-52D819437F39}"/>
              </a:ext>
            </a:extLst>
          </p:cNvPr>
          <p:cNvSpPr>
            <a:spLocks noGrp="1"/>
          </p:cNvSpPr>
          <p:nvPr>
            <p:ph sz="quarter" idx="23" hasCustomPrompt="1"/>
          </p:nvPr>
        </p:nvSpPr>
        <p:spPr>
          <a:xfrm>
            <a:off x="5075238" y="539750"/>
            <a:ext cx="6543675" cy="5172075"/>
          </a:xfrm>
        </p:spPr>
        <p:txBody>
          <a:bodyPr/>
          <a:lstStyle/>
          <a:p>
            <a:pPr lvl="0"/>
            <a:r>
              <a:rPr lang="da-DK" dirty="0"/>
              <a:t>Klik for at redigere teksttypografierne i masteren</a:t>
            </a:r>
            <a:endParaRPr lang="da-DK"/>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Tree>
    <p:extLst>
      <p:ext uri="{BB962C8B-B14F-4D97-AF65-F5344CB8AC3E}">
        <p14:creationId xmlns:p14="http://schemas.microsoft.com/office/powerpoint/2010/main" val="3397906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lede med billedtekst">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C3740E63-FE5A-40EF-8F52-2CDC77D09BCF}"/>
              </a:ext>
            </a:extLst>
          </p:cNvPr>
          <p:cNvSpPr>
            <a:spLocks noGrp="1"/>
          </p:cNvSpPr>
          <p:nvPr>
            <p:ph type="pic" sz="quarter" idx="14" hasCustomPrompt="1"/>
          </p:nvPr>
        </p:nvSpPr>
        <p:spPr>
          <a:xfrm>
            <a:off x="0" y="0"/>
            <a:ext cx="12192000" cy="5400000"/>
          </a:xfrm>
        </p:spPr>
        <p:txBody>
          <a:bodyPr lIns="72000" tIns="72000" rIns="72000" anchor="t" anchorCtr="0"/>
          <a:lstStyle>
            <a:lvl1pPr marL="0" indent="0" algn="l">
              <a:buNone/>
              <a:defRPr sz="1600"/>
            </a:lvl1pPr>
          </a:lstStyle>
          <a:p>
            <a:r>
              <a:rPr lang="da-DK" noProof="0" dirty="0"/>
              <a:t>Klik på billederammen for at indsætte et billede – via Templafy</a:t>
            </a:r>
            <a:endParaRPr lang="da-DK"/>
          </a:p>
        </p:txBody>
      </p:sp>
      <p:sp>
        <p:nvSpPr>
          <p:cNvPr id="10" name="Pladsholder til tekst 9">
            <a:extLst>
              <a:ext uri="{FF2B5EF4-FFF2-40B4-BE49-F238E27FC236}">
                <a16:creationId xmlns:a16="http://schemas.microsoft.com/office/drawing/2014/main" id="{C7695C0F-015E-4651-B576-4F0ED589BA5E}"/>
              </a:ext>
            </a:extLst>
          </p:cNvPr>
          <p:cNvSpPr>
            <a:spLocks noGrp="1"/>
          </p:cNvSpPr>
          <p:nvPr>
            <p:ph type="body" sz="quarter" idx="15" hasCustomPrompt="1"/>
          </p:nvPr>
        </p:nvSpPr>
        <p:spPr>
          <a:xfrm>
            <a:off x="572400" y="3833699"/>
            <a:ext cx="2490840" cy="1003801"/>
          </a:xfrm>
          <a:solidFill>
            <a:schemeClr val="accent1"/>
          </a:solidFill>
        </p:spPr>
        <p:txBody>
          <a:bodyPr lIns="252000" tIns="252000" rIns="252000" bIns="252000" anchor="b" anchorCtr="0">
            <a:spAutoFit/>
          </a:bodyPr>
          <a:lstStyle>
            <a:lvl1pPr marL="0" indent="0">
              <a:lnSpc>
                <a:spcPct val="104000"/>
              </a:lnSpc>
              <a:spcAft>
                <a:spcPts val="0"/>
              </a:spcAft>
              <a:buFontTx/>
              <a:buNone/>
              <a:defRPr sz="1600">
                <a:solidFill>
                  <a:schemeClr val="bg1"/>
                </a:solidFill>
              </a:defRPr>
            </a:lvl1pPr>
            <a:lvl2pPr marL="360000" indent="0">
              <a:buNone/>
              <a:defRPr sz="1600">
                <a:solidFill>
                  <a:schemeClr val="bg1"/>
                </a:solidFill>
              </a:defRPr>
            </a:lvl2pPr>
            <a:lvl3pPr>
              <a:defRPr sz="1400">
                <a:solidFill>
                  <a:schemeClr val="bg1"/>
                </a:solidFill>
              </a:defRPr>
            </a:lvl3pPr>
            <a:lvl4pPr>
              <a:defRPr sz="1200">
                <a:solidFill>
                  <a:schemeClr val="bg1"/>
                </a:solidFill>
              </a:defRPr>
            </a:lvl4pPr>
            <a:lvl5pPr>
              <a:defRPr sz="1000"/>
            </a:lvl5pPr>
          </a:lstStyle>
          <a:p>
            <a:pPr lvl="0"/>
            <a:r>
              <a:rPr lang="da-DK" dirty="0"/>
              <a:t>Klik for at indsætte titel</a:t>
            </a:r>
            <a:endParaRPr lang="da-DK"/>
          </a:p>
        </p:txBody>
      </p:sp>
      <p:sp>
        <p:nvSpPr>
          <p:cNvPr id="3" name="Footer Placeholder 2">
            <a:extLst>
              <a:ext uri="{FF2B5EF4-FFF2-40B4-BE49-F238E27FC236}">
                <a16:creationId xmlns:a16="http://schemas.microsoft.com/office/drawing/2014/main" id="{489C766A-7CA5-4F7D-B7C8-B0E6121DFE56}"/>
              </a:ext>
            </a:extLst>
          </p:cNvPr>
          <p:cNvSpPr>
            <a:spLocks noGrp="1"/>
          </p:cNvSpPr>
          <p:nvPr>
            <p:ph type="ftr" sz="quarter" idx="17"/>
          </p:nvPr>
        </p:nvSpPr>
        <p:spPr/>
        <p:txBody>
          <a:bodyPr/>
          <a:lstStyle/>
          <a:p>
            <a:endParaRPr lang="da-DK" dirty="0"/>
          </a:p>
        </p:txBody>
      </p:sp>
      <p:sp>
        <p:nvSpPr>
          <p:cNvPr id="4" name="Slide Number Placeholder 3">
            <a:extLst>
              <a:ext uri="{FF2B5EF4-FFF2-40B4-BE49-F238E27FC236}">
                <a16:creationId xmlns:a16="http://schemas.microsoft.com/office/drawing/2014/main" id="{ABB922B3-B0ED-4B9F-8F6B-CB243B1D03C0}"/>
              </a:ext>
            </a:extLst>
          </p:cNvPr>
          <p:cNvSpPr>
            <a:spLocks noGrp="1"/>
          </p:cNvSpPr>
          <p:nvPr>
            <p:ph type="sldNum" sz="quarter" idx="18"/>
          </p:nvPr>
        </p:nvSpPr>
        <p:spPr/>
        <p:txBody>
          <a:bodyPr/>
          <a:lstStyle/>
          <a:p>
            <a:fld id="{24C8C45C-947F-4981-8B3F-4F32E973C901}" type="slidenum">
              <a:rPr lang="da-DK" smtClean="0"/>
              <a:pPr/>
              <a:t>‹#›</a:t>
            </a:fld>
            <a:endParaRPr lang="da-DK" dirty="0"/>
          </a:p>
        </p:txBody>
      </p:sp>
      <p:sp>
        <p:nvSpPr>
          <p:cNvPr id="2" name="Date Placeholder 1" hidden="1">
            <a:extLst>
              <a:ext uri="{FF2B5EF4-FFF2-40B4-BE49-F238E27FC236}">
                <a16:creationId xmlns:a16="http://schemas.microsoft.com/office/drawing/2014/main" id="{D9C6BECA-5F92-41F9-ACF1-0ACDE4EE0CF8}"/>
              </a:ext>
            </a:extLst>
          </p:cNvPr>
          <p:cNvSpPr>
            <a:spLocks noGrp="1"/>
          </p:cNvSpPr>
          <p:nvPr>
            <p:ph type="dt" sz="half" idx="16"/>
          </p:nvPr>
        </p:nvSpPr>
        <p:spPr/>
        <p:txBody>
          <a:bodyPr/>
          <a:lstStyle/>
          <a:p>
            <a:endParaRPr lang="da-DK" dirty="0"/>
          </a:p>
        </p:txBody>
      </p:sp>
    </p:spTree>
    <p:extLst>
      <p:ext uri="{BB962C8B-B14F-4D97-AF65-F5344CB8AC3E}">
        <p14:creationId xmlns:p14="http://schemas.microsoft.com/office/powerpoint/2010/main" val="1585370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itat">
    <p:spTree>
      <p:nvGrpSpPr>
        <p:cNvPr id="1" name=""/>
        <p:cNvGrpSpPr/>
        <p:nvPr/>
      </p:nvGrpSpPr>
      <p:grpSpPr>
        <a:xfrm>
          <a:off x="0" y="0"/>
          <a:ext cx="0" cy="0"/>
          <a:chOff x="0" y="0"/>
          <a:chExt cx="0" cy="0"/>
        </a:xfrm>
      </p:grpSpPr>
      <p:sp>
        <p:nvSpPr>
          <p:cNvPr id="7" name="Baggrund"/>
          <p:cNvSpPr/>
          <p:nvPr userDrawn="1"/>
        </p:nvSpPr>
        <p:spPr>
          <a:xfrm>
            <a:off x="0" y="0"/>
            <a:ext cx="12193200" cy="686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13" name="Citat tegn">
            <a:extLst>
              <a:ext uri="{FF2B5EF4-FFF2-40B4-BE49-F238E27FC236}">
                <a16:creationId xmlns:a16="http://schemas.microsoft.com/office/drawing/2014/main" id="{3C6CD8A6-79D8-40B1-9974-FB9D3ED05BF4}"/>
              </a:ext>
            </a:extLst>
          </p:cNvPr>
          <p:cNvSpPr txBox="1"/>
          <p:nvPr userDrawn="1"/>
        </p:nvSpPr>
        <p:spPr>
          <a:xfrm rot="10800000">
            <a:off x="578174" y="576471"/>
            <a:ext cx="803797" cy="743397"/>
          </a:xfrm>
          <a:custGeom>
            <a:avLst/>
            <a:gdLst/>
            <a:ahLst/>
            <a:cxnLst/>
            <a:rect l="l" t="t" r="r" b="b"/>
            <a:pathLst>
              <a:path w="803797" h="743397">
                <a:moveTo>
                  <a:pt x="68144" y="743396"/>
                </a:moveTo>
                <a:lnTo>
                  <a:pt x="0" y="633436"/>
                </a:lnTo>
                <a:cubicBezTo>
                  <a:pt x="55754" y="610721"/>
                  <a:pt x="97312" y="574842"/>
                  <a:pt x="124673" y="525798"/>
                </a:cubicBezTo>
                <a:cubicBezTo>
                  <a:pt x="152035" y="476755"/>
                  <a:pt x="167264" y="409384"/>
                  <a:pt x="170361" y="323687"/>
                </a:cubicBezTo>
                <a:lnTo>
                  <a:pt x="24779" y="323687"/>
                </a:lnTo>
                <a:lnTo>
                  <a:pt x="24779" y="0"/>
                </a:lnTo>
                <a:lnTo>
                  <a:pt x="323687" y="0"/>
                </a:lnTo>
                <a:lnTo>
                  <a:pt x="323687" y="255542"/>
                </a:lnTo>
                <a:cubicBezTo>
                  <a:pt x="323687" y="393897"/>
                  <a:pt x="307683" y="493533"/>
                  <a:pt x="275676" y="554450"/>
                </a:cubicBezTo>
                <a:cubicBezTo>
                  <a:pt x="231278" y="638082"/>
                  <a:pt x="162101" y="701064"/>
                  <a:pt x="68144" y="743396"/>
                </a:cubicBezTo>
                <a:close/>
                <a:moveTo>
                  <a:pt x="548255" y="743397"/>
                </a:moveTo>
                <a:lnTo>
                  <a:pt x="480110" y="633436"/>
                </a:lnTo>
                <a:cubicBezTo>
                  <a:pt x="535865" y="610721"/>
                  <a:pt x="577423" y="574842"/>
                  <a:pt x="604784" y="525798"/>
                </a:cubicBezTo>
                <a:cubicBezTo>
                  <a:pt x="632145" y="476755"/>
                  <a:pt x="647374" y="409385"/>
                  <a:pt x="650472" y="323687"/>
                </a:cubicBezTo>
                <a:lnTo>
                  <a:pt x="504890" y="323687"/>
                </a:lnTo>
                <a:lnTo>
                  <a:pt x="504890" y="0"/>
                </a:lnTo>
                <a:lnTo>
                  <a:pt x="803797" y="0"/>
                </a:lnTo>
                <a:lnTo>
                  <a:pt x="803797" y="255543"/>
                </a:lnTo>
                <a:cubicBezTo>
                  <a:pt x="803797" y="393897"/>
                  <a:pt x="787793" y="493533"/>
                  <a:pt x="755786" y="554450"/>
                </a:cubicBezTo>
                <a:cubicBezTo>
                  <a:pt x="711389" y="638082"/>
                  <a:pt x="642212" y="701064"/>
                  <a:pt x="548255" y="743397"/>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indent="0" algn="l">
              <a:lnSpc>
                <a:spcPct val="95000"/>
              </a:lnSpc>
              <a:spcAft>
                <a:spcPts val="1417"/>
              </a:spcAft>
              <a:buClr>
                <a:schemeClr val="tx2"/>
              </a:buClr>
              <a:buFont typeface="Verdana" panose="020B0604030504040204" pitchFamily="34" charset="0"/>
              <a:buNone/>
            </a:pPr>
            <a:endParaRPr lang="da-DK" sz="25000" dirty="0">
              <a:solidFill>
                <a:schemeClr val="accent2"/>
              </a:solidFill>
            </a:endParaRPr>
          </a:p>
        </p:txBody>
      </p:sp>
      <p:sp>
        <p:nvSpPr>
          <p:cNvPr id="15" name="Pladsholder til tekst 14">
            <a:extLst>
              <a:ext uri="{FF2B5EF4-FFF2-40B4-BE49-F238E27FC236}">
                <a16:creationId xmlns:a16="http://schemas.microsoft.com/office/drawing/2014/main" id="{07B8917B-F19F-4202-A0E4-A0FDB37265CE}"/>
              </a:ext>
            </a:extLst>
          </p:cNvPr>
          <p:cNvSpPr>
            <a:spLocks noGrp="1"/>
          </p:cNvSpPr>
          <p:nvPr>
            <p:ph type="body" sz="quarter" idx="13" hasCustomPrompt="1"/>
          </p:nvPr>
        </p:nvSpPr>
        <p:spPr>
          <a:xfrm>
            <a:off x="1797050" y="800418"/>
            <a:ext cx="8352000" cy="4911407"/>
          </a:xfrm>
        </p:spPr>
        <p:txBody>
          <a:bodyPr/>
          <a:lstStyle>
            <a:lvl1pPr marL="0" indent="0">
              <a:lnSpc>
                <a:spcPct val="92000"/>
              </a:lnSpc>
              <a:spcAft>
                <a:spcPts val="0"/>
              </a:spcAft>
              <a:buClrTx/>
              <a:buFont typeface="Arial" panose="020B0604020202020204" pitchFamily="34" charset="0"/>
              <a:buChar char="​"/>
              <a:defRPr sz="3600" b="1">
                <a:solidFill>
                  <a:schemeClr val="accent3"/>
                </a:solidFill>
              </a:defRPr>
            </a:lvl1pPr>
            <a:lvl2pPr marL="0" indent="0">
              <a:lnSpc>
                <a:spcPct val="104000"/>
              </a:lnSpc>
              <a:spcAft>
                <a:spcPts val="0"/>
              </a:spcAft>
              <a:buClrTx/>
              <a:buFont typeface="Arial" panose="020B0604020202020204" pitchFamily="34" charset="0"/>
              <a:buChar char="​"/>
              <a:defRPr sz="1600">
                <a:solidFill>
                  <a:schemeClr val="accent2"/>
                </a:solidFill>
              </a:defRPr>
            </a:lvl2pPr>
            <a:lvl3pPr marL="0" indent="0">
              <a:lnSpc>
                <a:spcPct val="104000"/>
              </a:lnSpc>
              <a:spcAft>
                <a:spcPts val="0"/>
              </a:spcAft>
              <a:buClrTx/>
              <a:buFont typeface="Arial" panose="020B0604020202020204" pitchFamily="34" charset="0"/>
              <a:buChar char="​"/>
              <a:defRPr sz="1600">
                <a:solidFill>
                  <a:schemeClr val="accent2"/>
                </a:solidFill>
              </a:defRPr>
            </a:lvl3pPr>
            <a:lvl4pPr marL="0" indent="0">
              <a:lnSpc>
                <a:spcPct val="104000"/>
              </a:lnSpc>
              <a:spcAft>
                <a:spcPts val="0"/>
              </a:spcAft>
              <a:buClrTx/>
              <a:buFont typeface="Arial" panose="020B0604020202020204" pitchFamily="34" charset="0"/>
              <a:buChar char="​"/>
              <a:defRPr sz="1600">
                <a:solidFill>
                  <a:schemeClr val="accent2"/>
                </a:solidFill>
              </a:defRPr>
            </a:lvl4pPr>
            <a:lvl5pPr marL="0" indent="0">
              <a:lnSpc>
                <a:spcPct val="104000"/>
              </a:lnSpc>
              <a:spcAft>
                <a:spcPts val="0"/>
              </a:spcAft>
              <a:buClrTx/>
              <a:buFont typeface="Arial" panose="020B0604020202020204" pitchFamily="34" charset="0"/>
              <a:buChar char="​"/>
              <a:defRPr sz="1600">
                <a:solidFill>
                  <a:schemeClr val="accent2"/>
                </a:solidFill>
              </a:defRPr>
            </a:lvl5pPr>
          </a:lstStyle>
          <a:p>
            <a:pPr lvl="0"/>
            <a:r>
              <a:rPr lang="da-DK" dirty="0"/>
              <a:t>Klik og indsæt tekst</a:t>
            </a:r>
            <a:br>
              <a:rPr lang="da-DK" dirty="0"/>
            </a:br>
            <a:r>
              <a:rPr lang="da-DK" dirty="0"/>
              <a:t>Klik ENTER og TAB for at kunne skrive navn i gul og 16 pkt.</a:t>
            </a:r>
            <a:endParaRPr lang="da-DK"/>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25" name="text" descr="{&quot;templafy&quot;:{&quot;id&quot;:&quot;8488a318-8bcb-453c-9b88-e5c8076f0dca&quot;}}" title="UserProfile.Street.Department_{{DocumentLanguage}}">
            <a:extLst>
              <a:ext uri="{FF2B5EF4-FFF2-40B4-BE49-F238E27FC236}">
                <a16:creationId xmlns:a16="http://schemas.microsoft.com/office/drawing/2014/main" id="{4CE5DE65-F7A4-44AE-955F-A78832607FF1}"/>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IT-uddannelserne</a:t>
            </a:r>
          </a:p>
        </p:txBody>
      </p:sp>
      <p:sp>
        <p:nvSpPr>
          <p:cNvPr id="26" name="name" descr="{&quot;templafy&quot;:{&quot;id&quot;:&quot;dbbf45e3-22bf-449e-82bd-977291efdb76&quot;}}" title="UserProfile.Name">
            <a:extLst>
              <a:ext uri="{FF2B5EF4-FFF2-40B4-BE49-F238E27FC236}">
                <a16:creationId xmlns:a16="http://schemas.microsoft.com/office/drawing/2014/main" id="{4A503413-F912-448F-B0A3-0C7A5992723D}"/>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Ib Helmer Nielsen</a:t>
            </a:r>
          </a:p>
        </p:txBody>
      </p:sp>
      <p:pic>
        <p:nvPicPr>
          <p:cNvPr id="1901030208" name="image" descr="{&quot;templafy&quot;:{&quot;id&quot;:&quot;4f9781bb-7cbb-42fe-a532-ea4ad8433ef7&quot;}}"/>
          <p:cNvPicPr>
            <a:picLocks noChangeAspect="1"/>
          </p:cNvPicPr>
          <p:nvPr/>
        </p:nvPicPr>
        <p:blipFill>
          <a:blip r:embed="rId2"/>
          <a:stretch>
            <a:fillRect/>
          </a:stretch>
        </p:blipFill>
        <p:spPr>
          <a:xfrm>
            <a:off x="572400" y="5896800"/>
            <a:ext cx="2515790" cy="392400"/>
          </a:xfrm>
          <a:prstGeom prst="rect">
            <a:avLst/>
          </a:prstGeom>
        </p:spPr>
      </p:pic>
      <p:cxnSp>
        <p:nvCxnSpPr>
          <p:cNvPr id="20" name="Lige forbindelse 19">
            <a:extLst>
              <a:ext uri="{FF2B5EF4-FFF2-40B4-BE49-F238E27FC236}">
                <a16:creationId xmlns:a16="http://schemas.microsoft.com/office/drawing/2014/main" id="{B8E6613F-4DA3-4A3D-A327-75A5674427DE}"/>
              </a:ext>
            </a:extLst>
          </p:cNvPr>
          <p:cNvCxnSpPr/>
          <p:nvPr userDrawn="1"/>
        </p:nvCxnSpPr>
        <p:spPr>
          <a:xfrm>
            <a:off x="11175833" y="6062400"/>
            <a:ext cx="0" cy="2232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Slide Number Placeholder 5">
            <a:extLst>
              <a:ext uri="{FF2B5EF4-FFF2-40B4-BE49-F238E27FC236}">
                <a16:creationId xmlns:a16="http://schemas.microsoft.com/office/drawing/2014/main" id="{07811611-E8EB-468F-B4DA-CFAE519B1BF5}"/>
              </a:ext>
            </a:extLst>
          </p:cNvPr>
          <p:cNvSpPr>
            <a:spLocks noGrp="1"/>
          </p:cNvSpPr>
          <p:nvPr>
            <p:ph type="sldNum" sz="quarter" idx="4"/>
          </p:nvPr>
        </p:nvSpPr>
        <p:spPr>
          <a:xfrm>
            <a:off x="11185357" y="5823368"/>
            <a:ext cx="434241" cy="518418"/>
          </a:xfrm>
          <a:prstGeom prst="rect">
            <a:avLst/>
          </a:prstGeom>
        </p:spPr>
        <p:txBody>
          <a:bodyPr vert="horz" lIns="0" tIns="0" rIns="0" bIns="0" rtlCol="0" anchor="b" anchorCtr="0"/>
          <a:lstStyle>
            <a:lvl1pPr algn="r">
              <a:defRPr sz="1800">
                <a:solidFill>
                  <a:schemeClr val="bg1"/>
                </a:solidFill>
              </a:defRPr>
            </a:lvl1pPr>
          </a:lstStyle>
          <a:p>
            <a:fld id="{24C8C45C-947F-4981-8B3F-4F32E973C901}" type="slidenum">
              <a:rPr lang="da-DK" smtClean="0"/>
              <a:pPr/>
              <a:t>‹#›</a:t>
            </a:fld>
            <a:endParaRPr lang="da-DK" dirty="0"/>
          </a:p>
        </p:txBody>
      </p:sp>
      <p:sp>
        <p:nvSpPr>
          <p:cNvPr id="18" name="Pladsholder til sidefod 17">
            <a:extLst>
              <a:ext uri="{FF2B5EF4-FFF2-40B4-BE49-F238E27FC236}">
                <a16:creationId xmlns:a16="http://schemas.microsoft.com/office/drawing/2014/main" id="{114B76EA-00CA-49C3-BDB9-BB9265E6917D}"/>
              </a:ext>
            </a:extLst>
          </p:cNvPr>
          <p:cNvSpPr>
            <a:spLocks noGrp="1"/>
          </p:cNvSpPr>
          <p:nvPr>
            <p:ph type="ftr" sz="quarter" idx="15"/>
          </p:nvPr>
        </p:nvSpPr>
        <p:spPr/>
        <p:txBody>
          <a:bodyPr/>
          <a:lstStyle>
            <a:lvl1pPr>
              <a:defRPr>
                <a:solidFill>
                  <a:schemeClr val="bg1"/>
                </a:solidFill>
              </a:defRPr>
            </a:lvl1pPr>
          </a:lstStyle>
          <a:p>
            <a:endParaRPr lang="da-DK" dirty="0"/>
          </a:p>
        </p:txBody>
      </p:sp>
      <p:sp>
        <p:nvSpPr>
          <p:cNvPr id="17" name="Pladsholder til dato 16" hidden="1">
            <a:extLst>
              <a:ext uri="{FF2B5EF4-FFF2-40B4-BE49-F238E27FC236}">
                <a16:creationId xmlns:a16="http://schemas.microsoft.com/office/drawing/2014/main" id="{1731C84F-56F7-4A86-93B2-44023FE02AA7}"/>
              </a:ext>
            </a:extLst>
          </p:cNvPr>
          <p:cNvSpPr>
            <a:spLocks noGrp="1"/>
          </p:cNvSpPr>
          <p:nvPr>
            <p:ph type="dt" sz="half" idx="14"/>
          </p:nvPr>
        </p:nvSpPr>
        <p:spPr/>
        <p:txBody>
          <a:bodyPr/>
          <a:lstStyle/>
          <a:p>
            <a:endParaRPr lang="da-DK" dirty="0"/>
          </a:p>
        </p:txBody>
      </p:sp>
    </p:spTree>
    <p:extLst>
      <p:ext uri="{BB962C8B-B14F-4D97-AF65-F5344CB8AC3E}">
        <p14:creationId xmlns:p14="http://schemas.microsoft.com/office/powerpoint/2010/main" val="19713822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itat med billede">
    <p:spTree>
      <p:nvGrpSpPr>
        <p:cNvPr id="1" name=""/>
        <p:cNvGrpSpPr/>
        <p:nvPr/>
      </p:nvGrpSpPr>
      <p:grpSpPr>
        <a:xfrm>
          <a:off x="0" y="0"/>
          <a:ext cx="0" cy="0"/>
          <a:chOff x="0" y="0"/>
          <a:chExt cx="0" cy="0"/>
        </a:xfrm>
      </p:grpSpPr>
      <p:sp>
        <p:nvSpPr>
          <p:cNvPr id="7" name="Baggrund"/>
          <p:cNvSpPr/>
          <p:nvPr userDrawn="1"/>
        </p:nvSpPr>
        <p:spPr>
          <a:xfrm>
            <a:off x="0" y="0"/>
            <a:ext cx="12193200" cy="6861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15" name="Pladsholder til tekst 14">
            <a:extLst>
              <a:ext uri="{FF2B5EF4-FFF2-40B4-BE49-F238E27FC236}">
                <a16:creationId xmlns:a16="http://schemas.microsoft.com/office/drawing/2014/main" id="{07B8917B-F19F-4202-A0E4-A0FDB37265CE}"/>
              </a:ext>
            </a:extLst>
          </p:cNvPr>
          <p:cNvSpPr>
            <a:spLocks noGrp="1"/>
          </p:cNvSpPr>
          <p:nvPr>
            <p:ph type="body" sz="quarter" idx="13" hasCustomPrompt="1"/>
          </p:nvPr>
        </p:nvSpPr>
        <p:spPr>
          <a:xfrm>
            <a:off x="572400" y="800418"/>
            <a:ext cx="6552000" cy="4911407"/>
          </a:xfrm>
        </p:spPr>
        <p:txBody>
          <a:bodyPr/>
          <a:lstStyle>
            <a:lvl1pPr marL="0" indent="0">
              <a:lnSpc>
                <a:spcPct val="92000"/>
              </a:lnSpc>
              <a:spcAft>
                <a:spcPts val="0"/>
              </a:spcAft>
              <a:buClrTx/>
              <a:buFont typeface="Arial" panose="020B0604020202020204" pitchFamily="34" charset="0"/>
              <a:buChar char="​"/>
              <a:defRPr sz="3600" b="1">
                <a:solidFill>
                  <a:schemeClr val="accent1"/>
                </a:solidFill>
              </a:defRPr>
            </a:lvl1pPr>
            <a:lvl2pPr marL="0" indent="0">
              <a:lnSpc>
                <a:spcPct val="104000"/>
              </a:lnSpc>
              <a:spcAft>
                <a:spcPts val="0"/>
              </a:spcAft>
              <a:buClrTx/>
              <a:buFont typeface="Arial" panose="020B0604020202020204" pitchFamily="34" charset="0"/>
              <a:buChar char="​"/>
              <a:defRPr sz="1600">
                <a:solidFill>
                  <a:schemeClr val="accent6"/>
                </a:solidFill>
              </a:defRPr>
            </a:lvl2pPr>
            <a:lvl3pPr marL="0" indent="0">
              <a:lnSpc>
                <a:spcPct val="104000"/>
              </a:lnSpc>
              <a:spcAft>
                <a:spcPts val="0"/>
              </a:spcAft>
              <a:buClrTx/>
              <a:buFont typeface="Arial" panose="020B0604020202020204" pitchFamily="34" charset="0"/>
              <a:buChar char="​"/>
              <a:defRPr sz="1600">
                <a:solidFill>
                  <a:schemeClr val="accent6"/>
                </a:solidFill>
              </a:defRPr>
            </a:lvl3pPr>
            <a:lvl4pPr marL="0" indent="0">
              <a:lnSpc>
                <a:spcPct val="104000"/>
              </a:lnSpc>
              <a:spcAft>
                <a:spcPts val="0"/>
              </a:spcAft>
              <a:buClrTx/>
              <a:buFont typeface="Arial" panose="020B0604020202020204" pitchFamily="34" charset="0"/>
              <a:buChar char="​"/>
              <a:defRPr sz="1600">
                <a:solidFill>
                  <a:schemeClr val="accent6"/>
                </a:solidFill>
              </a:defRPr>
            </a:lvl4pPr>
            <a:lvl5pPr marL="0" indent="0">
              <a:lnSpc>
                <a:spcPct val="104000"/>
              </a:lnSpc>
              <a:spcAft>
                <a:spcPts val="0"/>
              </a:spcAft>
              <a:buClrTx/>
              <a:buFont typeface="Arial" panose="020B0604020202020204" pitchFamily="34" charset="0"/>
              <a:buChar char="​"/>
              <a:defRPr sz="1600">
                <a:solidFill>
                  <a:schemeClr val="accent6"/>
                </a:solidFill>
              </a:defRPr>
            </a:lvl5pPr>
          </a:lstStyle>
          <a:p>
            <a:pPr lvl="0"/>
            <a:r>
              <a:rPr lang="da-DK" dirty="0"/>
              <a:t>Klik og indsæt tekst</a:t>
            </a:r>
            <a:br>
              <a:rPr lang="da-DK" dirty="0"/>
            </a:br>
            <a:r>
              <a:rPr lang="da-DK" dirty="0"/>
              <a:t>Klik ENTER og TAB for at kunne skrive navn i rød og 16 pkt.</a:t>
            </a:r>
            <a:endParaRPr lang="da-DK"/>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28" name="Pladsholder til billede 27">
            <a:extLst>
              <a:ext uri="{FF2B5EF4-FFF2-40B4-BE49-F238E27FC236}">
                <a16:creationId xmlns:a16="http://schemas.microsoft.com/office/drawing/2014/main" id="{C0FFD995-9FB3-4061-8FE9-4665D1CCDB04}"/>
              </a:ext>
            </a:extLst>
          </p:cNvPr>
          <p:cNvSpPr>
            <a:spLocks noGrp="1"/>
          </p:cNvSpPr>
          <p:nvPr>
            <p:ph type="pic" sz="quarter" idx="17" hasCustomPrompt="1"/>
          </p:nvPr>
        </p:nvSpPr>
        <p:spPr>
          <a:xfrm>
            <a:off x="8126729" y="864000"/>
            <a:ext cx="3492000" cy="4847825"/>
          </a:xfrm>
          <a:prstGeom prst="rect">
            <a:avLst/>
          </a:prstGeom>
        </p:spPr>
        <p:txBody>
          <a:bodyPr wrap="square" lIns="72000" tIns="0" rIns="72000" bIns="72000" anchor="b" anchorCtr="0">
            <a:noAutofit/>
          </a:bodyPr>
          <a:lstStyle>
            <a:lvl1pPr marL="0" indent="0" algn="l">
              <a:buNone/>
              <a:defRPr sz="1600"/>
            </a:lvl1pPr>
          </a:lstStyle>
          <a:p>
            <a:r>
              <a:rPr lang="da-DK" noProof="0" dirty="0"/>
              <a:t>Klik på billederammen for at indsætte et billede – via Templafy</a:t>
            </a:r>
            <a:endParaRPr lang="da-DK"/>
          </a:p>
        </p:txBody>
      </p:sp>
      <p:sp>
        <p:nvSpPr>
          <p:cNvPr id="5" name="Pladsholder grafik">
            <a:extLst>
              <a:ext uri="{FF2B5EF4-FFF2-40B4-BE49-F238E27FC236}">
                <a16:creationId xmlns:a16="http://schemas.microsoft.com/office/drawing/2014/main" id="{4E615C30-4A73-4402-8FA8-458FA23E23C2}"/>
              </a:ext>
            </a:extLst>
          </p:cNvPr>
          <p:cNvSpPr>
            <a:spLocks noGrp="1"/>
          </p:cNvSpPr>
          <p:nvPr>
            <p:ph type="body" sz="quarter" idx="18" hasCustomPrompt="1"/>
          </p:nvPr>
        </p:nvSpPr>
        <p:spPr>
          <a:xfrm>
            <a:off x="7752052" y="575983"/>
            <a:ext cx="802800" cy="745200"/>
          </a:xfrm>
          <a:blipFill>
            <a:blip r:embed="rId2"/>
            <a:stretch>
              <a:fillRect/>
            </a:stretch>
          </a:blipFill>
        </p:spPr>
        <p:txBody>
          <a:bodyPr/>
          <a:lstStyle>
            <a:lvl1pPr marL="0" indent="0">
              <a:buNone/>
              <a:defRPr sz="100">
                <a:noFill/>
              </a:defRPr>
            </a:lvl1pPr>
          </a:lstStyle>
          <a:p>
            <a:pPr lvl="0"/>
            <a:r>
              <a:rPr lang="da-DK" dirty="0"/>
              <a:t>.</a:t>
            </a:r>
            <a:endParaRPr lang="da-DK"/>
          </a:p>
        </p:txBody>
      </p:sp>
      <p:sp>
        <p:nvSpPr>
          <p:cNvPr id="30" name="text" descr="{&quot;templafy&quot;:{&quot;id&quot;:&quot;0577bbcd-e926-4821-ae51-ab891549d067&quot;}}" title="UserProfile.Street.Department_{{DocumentLanguage}}">
            <a:extLst>
              <a:ext uri="{FF2B5EF4-FFF2-40B4-BE49-F238E27FC236}">
                <a16:creationId xmlns:a16="http://schemas.microsoft.com/office/drawing/2014/main" id="{D99ADD34-3FD0-4A92-910F-B4A830D4042B}"/>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31" name="name" descr="{&quot;templafy&quot;:{&quot;id&quot;:&quot;fe7480de-d8ca-464c-b1d2-3db3c528c0c4&quot;}}" title="UserProfile.Name">
            <a:extLst>
              <a:ext uri="{FF2B5EF4-FFF2-40B4-BE49-F238E27FC236}">
                <a16:creationId xmlns:a16="http://schemas.microsoft.com/office/drawing/2014/main" id="{8F9247F2-D5C5-4930-9DB9-72E6E08AABD0}"/>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Ib Helmer Nielsen</a:t>
            </a:r>
          </a:p>
        </p:txBody>
      </p:sp>
      <p:pic>
        <p:nvPicPr>
          <p:cNvPr id="1016024048" name="image" descr="{&quot;templafy&quot;:{&quot;id&quot;:&quot;ba97702d-99ad-48eb-a98f-71bce89a2e2e&quot;}}"/>
          <p:cNvPicPr>
            <a:picLocks noChangeAspect="1"/>
          </p:cNvPicPr>
          <p:nvPr/>
        </p:nvPicPr>
        <p:blipFill>
          <a:blip r:embed="rId3"/>
          <a:stretch>
            <a:fillRect/>
          </a:stretch>
        </p:blipFill>
        <p:spPr>
          <a:xfrm>
            <a:off x="572400" y="5896800"/>
            <a:ext cx="2545791" cy="392400"/>
          </a:xfrm>
          <a:prstGeom prst="rect">
            <a:avLst/>
          </a:prstGeom>
        </p:spPr>
      </p:pic>
      <p:cxnSp>
        <p:nvCxnSpPr>
          <p:cNvPr id="20" name="Lige forbindelse 19">
            <a:extLst>
              <a:ext uri="{FF2B5EF4-FFF2-40B4-BE49-F238E27FC236}">
                <a16:creationId xmlns:a16="http://schemas.microsoft.com/office/drawing/2014/main" id="{B8E6613F-4DA3-4A3D-A327-75A5674427DE}"/>
              </a:ext>
            </a:extLst>
          </p:cNvPr>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Slide Number Placeholder 5">
            <a:extLst>
              <a:ext uri="{FF2B5EF4-FFF2-40B4-BE49-F238E27FC236}">
                <a16:creationId xmlns:a16="http://schemas.microsoft.com/office/drawing/2014/main" id="{07811611-E8EB-468F-B4DA-CFAE519B1BF5}"/>
              </a:ext>
            </a:extLst>
          </p:cNvPr>
          <p:cNvSpPr>
            <a:spLocks noGrp="1"/>
          </p:cNvSpPr>
          <p:nvPr>
            <p:ph type="sldNum" sz="quarter" idx="4"/>
          </p:nvPr>
        </p:nvSpPr>
        <p:spPr>
          <a:xfrm>
            <a:off x="11185357" y="5823368"/>
            <a:ext cx="434241" cy="518418"/>
          </a:xfrm>
          <a:prstGeom prst="rect">
            <a:avLst/>
          </a:prstGeom>
        </p:spPr>
        <p:txBody>
          <a:bodyPr vert="horz" lIns="0" tIns="0" rIns="0" bIns="0" rtlCol="0" anchor="b" anchorCtr="0"/>
          <a:lstStyle>
            <a:lvl1pPr algn="r">
              <a:defRPr sz="1800">
                <a:solidFill>
                  <a:schemeClr val="accent1"/>
                </a:solidFill>
              </a:defRPr>
            </a:lvl1pPr>
          </a:lstStyle>
          <a:p>
            <a:fld id="{24C8C45C-947F-4981-8B3F-4F32E973C901}" type="slidenum">
              <a:rPr lang="da-DK" smtClean="0"/>
              <a:pPr/>
              <a:t>‹#›</a:t>
            </a:fld>
            <a:endParaRPr lang="da-DK" dirty="0"/>
          </a:p>
        </p:txBody>
      </p:sp>
      <p:sp>
        <p:nvSpPr>
          <p:cNvPr id="18" name="Pladsholder til sidefod 17">
            <a:extLst>
              <a:ext uri="{FF2B5EF4-FFF2-40B4-BE49-F238E27FC236}">
                <a16:creationId xmlns:a16="http://schemas.microsoft.com/office/drawing/2014/main" id="{114B76EA-00CA-49C3-BDB9-BB9265E6917D}"/>
              </a:ext>
            </a:extLst>
          </p:cNvPr>
          <p:cNvSpPr>
            <a:spLocks noGrp="1"/>
          </p:cNvSpPr>
          <p:nvPr>
            <p:ph type="ftr" sz="quarter" idx="15"/>
          </p:nvPr>
        </p:nvSpPr>
        <p:spPr/>
        <p:txBody>
          <a:bodyPr/>
          <a:lstStyle/>
          <a:p>
            <a:endParaRPr lang="da-DK" dirty="0"/>
          </a:p>
        </p:txBody>
      </p:sp>
      <p:sp>
        <p:nvSpPr>
          <p:cNvPr id="17" name="Pladsholder til dato 16" hidden="1">
            <a:extLst>
              <a:ext uri="{FF2B5EF4-FFF2-40B4-BE49-F238E27FC236}">
                <a16:creationId xmlns:a16="http://schemas.microsoft.com/office/drawing/2014/main" id="{1731C84F-56F7-4A86-93B2-44023FE02AA7}"/>
              </a:ext>
            </a:extLst>
          </p:cNvPr>
          <p:cNvSpPr>
            <a:spLocks noGrp="1"/>
          </p:cNvSpPr>
          <p:nvPr>
            <p:ph type="dt" sz="half" idx="14"/>
          </p:nvPr>
        </p:nvSpPr>
        <p:spPr/>
        <p:txBody>
          <a:bodyPr/>
          <a:lstStyle/>
          <a:p>
            <a:endParaRPr lang="da-DK" dirty="0"/>
          </a:p>
        </p:txBody>
      </p:sp>
    </p:spTree>
    <p:extLst>
      <p:ext uri="{BB962C8B-B14F-4D97-AF65-F5344CB8AC3E}">
        <p14:creationId xmlns:p14="http://schemas.microsoft.com/office/powerpoint/2010/main" val="11005391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apitelslide Brand Blue">
    <p:spTree>
      <p:nvGrpSpPr>
        <p:cNvPr id="1" name=""/>
        <p:cNvGrpSpPr/>
        <p:nvPr/>
      </p:nvGrpSpPr>
      <p:grpSpPr>
        <a:xfrm>
          <a:off x="0" y="0"/>
          <a:ext cx="0" cy="0"/>
          <a:chOff x="0" y="0"/>
          <a:chExt cx="0" cy="0"/>
        </a:xfrm>
      </p:grpSpPr>
      <p:sp>
        <p:nvSpPr>
          <p:cNvPr id="21" name="Baggrund">
            <a:extLst>
              <a:ext uri="{FF2B5EF4-FFF2-40B4-BE49-F238E27FC236}">
                <a16:creationId xmlns:a16="http://schemas.microsoft.com/office/drawing/2014/main" id="{040320BD-C2C7-4AE5-983C-5F6E962BED19}"/>
              </a:ext>
            </a:extLst>
          </p:cNvPr>
          <p:cNvSpPr/>
          <p:nvPr userDrawn="1"/>
        </p:nvSpPr>
        <p:spPr>
          <a:xfrm>
            <a:off x="0" y="0"/>
            <a:ext cx="12193200" cy="686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pic>
        <p:nvPicPr>
          <p:cNvPr id="5" name="Grafik">
            <a:extLst>
              <a:ext uri="{FF2B5EF4-FFF2-40B4-BE49-F238E27FC236}">
                <a16:creationId xmlns:a16="http://schemas.microsoft.com/office/drawing/2014/main" id="{C14C17E3-1394-4F96-8998-4E37095BED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211200" cy="6875496"/>
          </a:xfrm>
          <a:prstGeom prst="rect">
            <a:avLst/>
          </a:prstGeom>
        </p:spPr>
      </p:pic>
      <p:sp>
        <p:nvSpPr>
          <p:cNvPr id="17" name="Titel 1">
            <a:extLst>
              <a:ext uri="{FF2B5EF4-FFF2-40B4-BE49-F238E27FC236}">
                <a16:creationId xmlns:a16="http://schemas.microsoft.com/office/drawing/2014/main" id="{A1EB266E-7402-4BF9-9501-305A7ADFC80A}"/>
              </a:ext>
            </a:extLst>
          </p:cNvPr>
          <p:cNvSpPr>
            <a:spLocks noGrp="1"/>
          </p:cNvSpPr>
          <p:nvPr>
            <p:ph type="title" hasCustomPrompt="1"/>
          </p:nvPr>
        </p:nvSpPr>
        <p:spPr>
          <a:xfrm>
            <a:off x="572399" y="2083745"/>
            <a:ext cx="11048400" cy="910800"/>
          </a:xfrm>
        </p:spPr>
        <p:txBody>
          <a:bodyPr/>
          <a:lstStyle>
            <a:lvl1pPr algn="ctr">
              <a:defRPr sz="6000" b="0">
                <a:solidFill>
                  <a:schemeClr val="bg1"/>
                </a:solidFill>
                <a:latin typeface="Arial Black" panose="020B0A04020102020204" pitchFamily="34" charset="0"/>
              </a:defRPr>
            </a:lvl1pPr>
          </a:lstStyle>
          <a:p>
            <a:r>
              <a:rPr lang="da-DK" dirty="0"/>
              <a:t>01</a:t>
            </a:r>
            <a:endParaRPr lang="da-DK"/>
          </a:p>
        </p:txBody>
      </p:sp>
      <p:sp>
        <p:nvSpPr>
          <p:cNvPr id="16" name="Pladsholder til tekst 15">
            <a:extLst>
              <a:ext uri="{FF2B5EF4-FFF2-40B4-BE49-F238E27FC236}">
                <a16:creationId xmlns:a16="http://schemas.microsoft.com/office/drawing/2014/main" id="{3DF5D0CE-5089-46C9-AE77-ADCE24302840}"/>
              </a:ext>
            </a:extLst>
          </p:cNvPr>
          <p:cNvSpPr>
            <a:spLocks noGrp="1"/>
          </p:cNvSpPr>
          <p:nvPr>
            <p:ph type="body" sz="quarter" idx="13" hasCustomPrompt="1"/>
          </p:nvPr>
        </p:nvSpPr>
        <p:spPr>
          <a:xfrm>
            <a:off x="571500" y="3283523"/>
            <a:ext cx="11047413" cy="2439732"/>
          </a:xfrm>
        </p:spPr>
        <p:txBody>
          <a:bodyPr anchor="t" anchorCtr="0"/>
          <a:lstStyle>
            <a:lvl1pPr marL="0" indent="0" algn="ctr">
              <a:lnSpc>
                <a:spcPct val="88000"/>
              </a:lnSpc>
              <a:spcAft>
                <a:spcPts val="1000"/>
              </a:spcAft>
              <a:buClrTx/>
              <a:buFont typeface="Arial" panose="020B0604020202020204" pitchFamily="34" charset="0"/>
              <a:buChar char="​"/>
              <a:defRPr sz="3600" b="1">
                <a:solidFill>
                  <a:schemeClr val="bg1"/>
                </a:solidFill>
              </a:defRPr>
            </a:lvl1pPr>
            <a:lvl2pPr marL="0" indent="0" algn="ctr">
              <a:lnSpc>
                <a:spcPct val="100000"/>
              </a:lnSpc>
              <a:spcAft>
                <a:spcPts val="0"/>
              </a:spcAft>
              <a:buClrTx/>
              <a:buFont typeface="Arial" panose="020B0604020202020204" pitchFamily="34" charset="0"/>
              <a:buChar char="​"/>
              <a:defRPr>
                <a:solidFill>
                  <a:schemeClr val="bg1"/>
                </a:solidFill>
              </a:defRPr>
            </a:lvl2pPr>
            <a:lvl3pPr marL="0" indent="0" algn="ctr">
              <a:lnSpc>
                <a:spcPct val="100000"/>
              </a:lnSpc>
              <a:spcAft>
                <a:spcPts val="0"/>
              </a:spcAft>
              <a:buClrTx/>
              <a:buFont typeface="Arial" panose="020B0604020202020204" pitchFamily="34" charset="0"/>
              <a:buChar char="​"/>
              <a:defRPr sz="2000">
                <a:solidFill>
                  <a:schemeClr val="accent6"/>
                </a:solidFill>
              </a:defRPr>
            </a:lvl3pPr>
            <a:lvl4pPr marL="0" indent="0" algn="ctr">
              <a:lnSpc>
                <a:spcPct val="100000"/>
              </a:lnSpc>
              <a:spcAft>
                <a:spcPts val="0"/>
              </a:spcAft>
              <a:buClrTx/>
              <a:buFont typeface="Arial" panose="020B0604020202020204" pitchFamily="34" charset="0"/>
              <a:buChar char="​"/>
              <a:defRPr sz="2000">
                <a:solidFill>
                  <a:schemeClr val="accent6"/>
                </a:solidFill>
              </a:defRPr>
            </a:lvl4pPr>
            <a:lvl5pPr marL="0" indent="0" algn="ctr">
              <a:lnSpc>
                <a:spcPct val="100000"/>
              </a:lnSpc>
              <a:spcAft>
                <a:spcPts val="0"/>
              </a:spcAft>
              <a:buClrTx/>
              <a:buFont typeface="Arial" panose="020B0604020202020204" pitchFamily="34" charset="0"/>
              <a:buChar char="​"/>
              <a:defRPr sz="2000">
                <a:solidFill>
                  <a:schemeClr val="accent6"/>
                </a:solidFill>
              </a:defRPr>
            </a:lvl5pPr>
          </a:lstStyle>
          <a:p>
            <a:pPr lvl="0"/>
            <a:r>
              <a:rPr lang="da-DK" dirty="0"/>
              <a:t>Klik og indsæt tekst</a:t>
            </a:r>
            <a:br>
              <a:rPr lang="da-DK" dirty="0"/>
            </a:br>
            <a:r>
              <a:rPr lang="da-DK" dirty="0"/>
              <a:t>Klik ENTER og TAB</a:t>
            </a:r>
            <a:br>
              <a:rPr lang="da-DK" dirty="0"/>
            </a:br>
            <a:r>
              <a:rPr lang="da-DK" dirty="0"/>
              <a:t>for at få næste tekst niveau på 20 pkt.</a:t>
            </a:r>
            <a:endParaRPr lang="da-DK"/>
          </a:p>
          <a:p>
            <a:pPr lvl="1"/>
            <a:r>
              <a:rPr lang="da-DK" dirty="0"/>
              <a:t>Andet niveau</a:t>
            </a:r>
            <a:endParaRPr lang="da-DK"/>
          </a:p>
        </p:txBody>
      </p:sp>
      <p:sp>
        <p:nvSpPr>
          <p:cNvPr id="19" name="text" descr="{&quot;templafy&quot;:{&quot;id&quot;:&quot;20842739-553f-4533-9371-007932a7c5db&quot;}}" title="UserProfile.Street.Department_{{DocumentLanguage}}">
            <a:extLst>
              <a:ext uri="{FF2B5EF4-FFF2-40B4-BE49-F238E27FC236}">
                <a16:creationId xmlns:a16="http://schemas.microsoft.com/office/drawing/2014/main" id="{3DE321AE-6B72-421F-A637-7B239E15C4D8}"/>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IT-uddannelserne</a:t>
            </a:r>
          </a:p>
        </p:txBody>
      </p:sp>
      <p:sp>
        <p:nvSpPr>
          <p:cNvPr id="20" name="name" descr="{&quot;templafy&quot;:{&quot;id&quot;:&quot;2803153d-9d8d-444e-a562-8bf66bf60d9c&quot;}}" title="UserProfile.Name">
            <a:extLst>
              <a:ext uri="{FF2B5EF4-FFF2-40B4-BE49-F238E27FC236}">
                <a16:creationId xmlns:a16="http://schemas.microsoft.com/office/drawing/2014/main" id="{8A527392-5A96-427E-96F9-2FC5F2F9B329}"/>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Ib Helmer Nielsen</a:t>
            </a:r>
          </a:p>
        </p:txBody>
      </p:sp>
      <p:pic>
        <p:nvPicPr>
          <p:cNvPr id="204265462" name="image" descr="{&quot;templafy&quot;:{&quot;id&quot;:&quot;beacd391-c4b4-4812-89e1-4b9b197ed158&quot;}}"/>
          <p:cNvPicPr>
            <a:picLocks noChangeAspect="1"/>
          </p:cNvPicPr>
          <p:nvPr/>
        </p:nvPicPr>
        <p:blipFill>
          <a:blip r:embed="rId3"/>
          <a:stretch>
            <a:fillRect/>
          </a:stretch>
        </p:blipFill>
        <p:spPr>
          <a:xfrm>
            <a:off x="572400" y="5896800"/>
            <a:ext cx="2515790" cy="392400"/>
          </a:xfrm>
          <a:prstGeom prst="rect">
            <a:avLst/>
          </a:prstGeom>
        </p:spPr>
      </p:pic>
      <p:cxnSp>
        <p:nvCxnSpPr>
          <p:cNvPr id="15" name="Lige forbindelse 14">
            <a:extLst>
              <a:ext uri="{FF2B5EF4-FFF2-40B4-BE49-F238E27FC236}">
                <a16:creationId xmlns:a16="http://schemas.microsoft.com/office/drawing/2014/main" id="{2AF3370C-EC5C-49C6-BD35-04EF6188B30D}"/>
              </a:ext>
            </a:extLst>
          </p:cNvPr>
          <p:cNvCxnSpPr/>
          <p:nvPr userDrawn="1"/>
        </p:nvCxnSpPr>
        <p:spPr>
          <a:xfrm>
            <a:off x="11175833" y="6062400"/>
            <a:ext cx="0" cy="2232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Pladsholder til slidenummer 12">
            <a:extLst>
              <a:ext uri="{FF2B5EF4-FFF2-40B4-BE49-F238E27FC236}">
                <a16:creationId xmlns:a16="http://schemas.microsoft.com/office/drawing/2014/main" id="{7BB23314-F5AA-481C-A425-E895EA7E8854}"/>
              </a:ext>
            </a:extLst>
          </p:cNvPr>
          <p:cNvSpPr>
            <a:spLocks noGrp="1"/>
          </p:cNvSpPr>
          <p:nvPr>
            <p:ph type="sldNum" sz="quarter" idx="12"/>
          </p:nvPr>
        </p:nvSpPr>
        <p:spPr>
          <a:xfrm>
            <a:off x="11185357" y="5823368"/>
            <a:ext cx="434241" cy="518418"/>
          </a:xfrm>
        </p:spPr>
        <p:txBody>
          <a:bodyPr/>
          <a:lstStyle>
            <a:lvl1pPr>
              <a:defRPr>
                <a:solidFill>
                  <a:schemeClr val="bg1"/>
                </a:solidFill>
              </a:defRPr>
            </a:lvl1pPr>
          </a:lstStyle>
          <a:p>
            <a:fld id="{24C8C45C-947F-4981-8B3F-4F32E973C901}" type="slidenum">
              <a:rPr lang="da-DK" smtClean="0"/>
              <a:pPr/>
              <a:t>‹#›</a:t>
            </a:fld>
            <a:endParaRPr lang="da-DK" dirty="0"/>
          </a:p>
        </p:txBody>
      </p:sp>
      <p:sp>
        <p:nvSpPr>
          <p:cNvPr id="12" name="Pladsholder til sidefod 11">
            <a:extLst>
              <a:ext uri="{FF2B5EF4-FFF2-40B4-BE49-F238E27FC236}">
                <a16:creationId xmlns:a16="http://schemas.microsoft.com/office/drawing/2014/main" id="{AE6570E5-F488-41D2-8F8D-EC5555FEE99B}"/>
              </a:ext>
            </a:extLst>
          </p:cNvPr>
          <p:cNvSpPr>
            <a:spLocks noGrp="1"/>
          </p:cNvSpPr>
          <p:nvPr>
            <p:ph type="ftr" sz="quarter" idx="11"/>
          </p:nvPr>
        </p:nvSpPr>
        <p:spPr/>
        <p:txBody>
          <a:bodyPr/>
          <a:lstStyle>
            <a:lvl1pPr>
              <a:defRPr>
                <a:solidFill>
                  <a:schemeClr val="bg1"/>
                </a:solidFill>
              </a:defRPr>
            </a:lvl1pPr>
          </a:lstStyle>
          <a:p>
            <a:endParaRPr lang="da-DK" dirty="0"/>
          </a:p>
        </p:txBody>
      </p:sp>
      <p:sp>
        <p:nvSpPr>
          <p:cNvPr id="11" name="Pladsholder til dato 10" hidden="1">
            <a:extLst>
              <a:ext uri="{FF2B5EF4-FFF2-40B4-BE49-F238E27FC236}">
                <a16:creationId xmlns:a16="http://schemas.microsoft.com/office/drawing/2014/main" id="{95B73F71-B6D9-4A05-959D-761DF48805D3}"/>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4109855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apitelslide Yellow">
    <p:spTree>
      <p:nvGrpSpPr>
        <p:cNvPr id="1" name=""/>
        <p:cNvGrpSpPr/>
        <p:nvPr/>
      </p:nvGrpSpPr>
      <p:grpSpPr>
        <a:xfrm>
          <a:off x="0" y="0"/>
          <a:ext cx="0" cy="0"/>
          <a:chOff x="0" y="0"/>
          <a:chExt cx="0" cy="0"/>
        </a:xfrm>
      </p:grpSpPr>
      <p:sp>
        <p:nvSpPr>
          <p:cNvPr id="21" name="Baggrund">
            <a:extLst>
              <a:ext uri="{FF2B5EF4-FFF2-40B4-BE49-F238E27FC236}">
                <a16:creationId xmlns:a16="http://schemas.microsoft.com/office/drawing/2014/main" id="{040320BD-C2C7-4AE5-983C-5F6E962BED19}"/>
              </a:ext>
            </a:extLst>
          </p:cNvPr>
          <p:cNvSpPr/>
          <p:nvPr userDrawn="1"/>
        </p:nvSpPr>
        <p:spPr>
          <a:xfrm>
            <a:off x="0" y="0"/>
            <a:ext cx="12193200" cy="686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pic>
        <p:nvPicPr>
          <p:cNvPr id="5" name="Grafik">
            <a:extLst>
              <a:ext uri="{FF2B5EF4-FFF2-40B4-BE49-F238E27FC236}">
                <a16:creationId xmlns:a16="http://schemas.microsoft.com/office/drawing/2014/main" id="{C14C17E3-1394-4F96-8998-4E37095BE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915" cy="6865200"/>
          </a:xfrm>
          <a:prstGeom prst="rect">
            <a:avLst/>
          </a:prstGeom>
        </p:spPr>
      </p:pic>
      <p:sp>
        <p:nvSpPr>
          <p:cNvPr id="17" name="Titel 1">
            <a:extLst>
              <a:ext uri="{FF2B5EF4-FFF2-40B4-BE49-F238E27FC236}">
                <a16:creationId xmlns:a16="http://schemas.microsoft.com/office/drawing/2014/main" id="{A1EB266E-7402-4BF9-9501-305A7ADFC80A}"/>
              </a:ext>
            </a:extLst>
          </p:cNvPr>
          <p:cNvSpPr>
            <a:spLocks noGrp="1"/>
          </p:cNvSpPr>
          <p:nvPr>
            <p:ph type="title" hasCustomPrompt="1"/>
          </p:nvPr>
        </p:nvSpPr>
        <p:spPr>
          <a:xfrm>
            <a:off x="572399" y="2083745"/>
            <a:ext cx="11048400" cy="910800"/>
          </a:xfrm>
        </p:spPr>
        <p:txBody>
          <a:bodyPr/>
          <a:lstStyle>
            <a:lvl1pPr algn="ctr">
              <a:defRPr sz="6000" b="0">
                <a:solidFill>
                  <a:schemeClr val="accent1"/>
                </a:solidFill>
                <a:latin typeface="Arial Black" panose="020B0A04020102020204" pitchFamily="34" charset="0"/>
              </a:defRPr>
            </a:lvl1pPr>
          </a:lstStyle>
          <a:p>
            <a:r>
              <a:rPr lang="da-DK" dirty="0"/>
              <a:t>01</a:t>
            </a:r>
            <a:endParaRPr lang="da-DK"/>
          </a:p>
        </p:txBody>
      </p:sp>
      <p:sp>
        <p:nvSpPr>
          <p:cNvPr id="16" name="Pladsholder til tekst 15">
            <a:extLst>
              <a:ext uri="{FF2B5EF4-FFF2-40B4-BE49-F238E27FC236}">
                <a16:creationId xmlns:a16="http://schemas.microsoft.com/office/drawing/2014/main" id="{3DF5D0CE-5089-46C9-AE77-ADCE24302840}"/>
              </a:ext>
            </a:extLst>
          </p:cNvPr>
          <p:cNvSpPr>
            <a:spLocks noGrp="1"/>
          </p:cNvSpPr>
          <p:nvPr>
            <p:ph type="body" sz="quarter" idx="13" hasCustomPrompt="1"/>
          </p:nvPr>
        </p:nvSpPr>
        <p:spPr>
          <a:xfrm>
            <a:off x="571500" y="3283523"/>
            <a:ext cx="11047413" cy="2439732"/>
          </a:xfrm>
        </p:spPr>
        <p:txBody>
          <a:bodyPr anchor="t" anchorCtr="0"/>
          <a:lstStyle>
            <a:lvl1pPr marL="0" indent="0" algn="ctr">
              <a:lnSpc>
                <a:spcPct val="88000"/>
              </a:lnSpc>
              <a:spcAft>
                <a:spcPts val="1000"/>
              </a:spcAft>
              <a:buClrTx/>
              <a:buFont typeface="Arial" panose="020B0604020202020204" pitchFamily="34" charset="0"/>
              <a:buChar char="​"/>
              <a:defRPr sz="3600" b="1">
                <a:solidFill>
                  <a:schemeClr val="accent1"/>
                </a:solidFill>
              </a:defRPr>
            </a:lvl1pPr>
            <a:lvl2pPr marL="0" indent="0" algn="ctr">
              <a:lnSpc>
                <a:spcPct val="100000"/>
              </a:lnSpc>
              <a:spcAft>
                <a:spcPts val="0"/>
              </a:spcAft>
              <a:buClrTx/>
              <a:buFont typeface="Arial" panose="020B0604020202020204" pitchFamily="34" charset="0"/>
              <a:buChar char="​"/>
              <a:defRPr>
                <a:solidFill>
                  <a:schemeClr val="accent1"/>
                </a:solidFill>
              </a:defRPr>
            </a:lvl2pPr>
            <a:lvl3pPr marL="0" indent="0" algn="ctr">
              <a:lnSpc>
                <a:spcPct val="100000"/>
              </a:lnSpc>
              <a:spcAft>
                <a:spcPts val="0"/>
              </a:spcAft>
              <a:buClrTx/>
              <a:buFont typeface="Arial" panose="020B0604020202020204" pitchFamily="34" charset="0"/>
              <a:buChar char="​"/>
              <a:defRPr sz="2000">
                <a:solidFill>
                  <a:schemeClr val="accent6"/>
                </a:solidFill>
              </a:defRPr>
            </a:lvl3pPr>
            <a:lvl4pPr marL="0" indent="0" algn="ctr">
              <a:lnSpc>
                <a:spcPct val="100000"/>
              </a:lnSpc>
              <a:spcAft>
                <a:spcPts val="0"/>
              </a:spcAft>
              <a:buClrTx/>
              <a:buFont typeface="Arial" panose="020B0604020202020204" pitchFamily="34" charset="0"/>
              <a:buChar char="​"/>
              <a:defRPr sz="2000">
                <a:solidFill>
                  <a:schemeClr val="accent6"/>
                </a:solidFill>
              </a:defRPr>
            </a:lvl4pPr>
            <a:lvl5pPr marL="0" indent="0" algn="ctr">
              <a:lnSpc>
                <a:spcPct val="100000"/>
              </a:lnSpc>
              <a:spcAft>
                <a:spcPts val="0"/>
              </a:spcAft>
              <a:buClrTx/>
              <a:buFont typeface="Arial" panose="020B0604020202020204" pitchFamily="34" charset="0"/>
              <a:buChar char="​"/>
              <a:defRPr sz="2000">
                <a:solidFill>
                  <a:schemeClr val="accent6"/>
                </a:solidFill>
              </a:defRPr>
            </a:lvl5pPr>
          </a:lstStyle>
          <a:p>
            <a:pPr lvl="0"/>
            <a:r>
              <a:rPr lang="da-DK" dirty="0"/>
              <a:t>Klik og indsæt tekst</a:t>
            </a:r>
            <a:br>
              <a:rPr lang="da-DK" dirty="0"/>
            </a:br>
            <a:r>
              <a:rPr lang="da-DK" dirty="0"/>
              <a:t>Klik ENTER og TAB</a:t>
            </a:r>
            <a:br>
              <a:rPr lang="da-DK" dirty="0"/>
            </a:br>
            <a:r>
              <a:rPr lang="da-DK" dirty="0"/>
              <a:t>for at få næste tekst niveau på 20 pkt.</a:t>
            </a:r>
            <a:endParaRPr lang="da-DK"/>
          </a:p>
          <a:p>
            <a:pPr lvl="1"/>
            <a:r>
              <a:rPr lang="da-DK" dirty="0"/>
              <a:t>Andet niveau</a:t>
            </a:r>
            <a:endParaRPr lang="da-DK"/>
          </a:p>
        </p:txBody>
      </p:sp>
      <p:sp>
        <p:nvSpPr>
          <p:cNvPr id="22" name="text" descr="{&quot;templafy&quot;:{&quot;id&quot;:&quot;b544baff-6716-49bb-9e91-d4e6b5d23bd4&quot;}}" title="UserProfile.Street.Department_{{DocumentLanguage}}">
            <a:extLst>
              <a:ext uri="{FF2B5EF4-FFF2-40B4-BE49-F238E27FC236}">
                <a16:creationId xmlns:a16="http://schemas.microsoft.com/office/drawing/2014/main" id="{EB5B3E89-FF38-458D-8631-B0E5178EA966}"/>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23" name="name" descr="{&quot;templafy&quot;:{&quot;id&quot;:&quot;134606f7-02d0-49f0-b15b-0792b7363b6f&quot;}}" title="UserProfile.Name">
            <a:extLst>
              <a:ext uri="{FF2B5EF4-FFF2-40B4-BE49-F238E27FC236}">
                <a16:creationId xmlns:a16="http://schemas.microsoft.com/office/drawing/2014/main" id="{8D47D763-73EF-4BB5-8C76-9DDB61CE2EA2}"/>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Ib Helmer Nielsen</a:t>
            </a:r>
          </a:p>
        </p:txBody>
      </p:sp>
      <p:pic>
        <p:nvPicPr>
          <p:cNvPr id="2001869328" name="image" descr="{&quot;templafy&quot;:{&quot;id&quot;:&quot;8c3c0e36-3084-4296-8171-3c46dfbfd436&quot;}}"/>
          <p:cNvPicPr>
            <a:picLocks noChangeAspect="1"/>
          </p:cNvPicPr>
          <p:nvPr/>
        </p:nvPicPr>
        <p:blipFill>
          <a:blip r:embed="rId3"/>
          <a:stretch>
            <a:fillRect/>
          </a:stretch>
        </p:blipFill>
        <p:spPr>
          <a:xfrm>
            <a:off x="572400" y="5896800"/>
            <a:ext cx="2545791" cy="392400"/>
          </a:xfrm>
          <a:prstGeom prst="rect">
            <a:avLst/>
          </a:prstGeom>
        </p:spPr>
      </p:pic>
      <p:cxnSp>
        <p:nvCxnSpPr>
          <p:cNvPr id="18" name="Lige forbindelse 17">
            <a:extLst>
              <a:ext uri="{FF2B5EF4-FFF2-40B4-BE49-F238E27FC236}">
                <a16:creationId xmlns:a16="http://schemas.microsoft.com/office/drawing/2014/main" id="{9EA7A46A-6D01-4D61-872F-3BB9884F781E}"/>
              </a:ext>
            </a:extLst>
          </p:cNvPr>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Pladsholder til slidenummer 12">
            <a:extLst>
              <a:ext uri="{FF2B5EF4-FFF2-40B4-BE49-F238E27FC236}">
                <a16:creationId xmlns:a16="http://schemas.microsoft.com/office/drawing/2014/main" id="{0A45EF0C-F6F3-4943-89E1-96DA892BBE96}"/>
              </a:ext>
            </a:extLst>
          </p:cNvPr>
          <p:cNvSpPr>
            <a:spLocks noGrp="1"/>
          </p:cNvSpPr>
          <p:nvPr>
            <p:ph type="sldNum" sz="quarter" idx="12"/>
          </p:nvPr>
        </p:nvSpPr>
        <p:spPr/>
        <p:txBody>
          <a:bodyPr/>
          <a:lstStyle>
            <a:lvl1pPr>
              <a:defRPr>
                <a:solidFill>
                  <a:schemeClr val="accent1"/>
                </a:solidFill>
              </a:defRPr>
            </a:lvl1pPr>
          </a:lstStyle>
          <a:p>
            <a:fld id="{24C8C45C-947F-4981-8B3F-4F32E973C901}" type="slidenum">
              <a:rPr lang="da-DK" smtClean="0"/>
              <a:pPr/>
              <a:t>‹#›</a:t>
            </a:fld>
            <a:endParaRPr lang="da-DK" dirty="0"/>
          </a:p>
        </p:txBody>
      </p:sp>
      <p:sp>
        <p:nvSpPr>
          <p:cNvPr id="12" name="Pladsholder til sidefod 11">
            <a:extLst>
              <a:ext uri="{FF2B5EF4-FFF2-40B4-BE49-F238E27FC236}">
                <a16:creationId xmlns:a16="http://schemas.microsoft.com/office/drawing/2014/main" id="{AE6570E5-F488-41D2-8F8D-EC5555FEE99B}"/>
              </a:ext>
            </a:extLst>
          </p:cNvPr>
          <p:cNvSpPr>
            <a:spLocks noGrp="1"/>
          </p:cNvSpPr>
          <p:nvPr>
            <p:ph type="ftr" sz="quarter" idx="11"/>
          </p:nvPr>
        </p:nvSpPr>
        <p:spPr/>
        <p:txBody>
          <a:bodyPr/>
          <a:lstStyle/>
          <a:p>
            <a:endParaRPr lang="da-DK" dirty="0"/>
          </a:p>
        </p:txBody>
      </p:sp>
      <p:sp>
        <p:nvSpPr>
          <p:cNvPr id="11" name="Pladsholder til dato 10" hidden="1">
            <a:extLst>
              <a:ext uri="{FF2B5EF4-FFF2-40B4-BE49-F238E27FC236}">
                <a16:creationId xmlns:a16="http://schemas.microsoft.com/office/drawing/2014/main" id="{95B73F71-B6D9-4A05-959D-761DF48805D3}"/>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030844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apitelslide Blue">
    <p:spTree>
      <p:nvGrpSpPr>
        <p:cNvPr id="1" name=""/>
        <p:cNvGrpSpPr/>
        <p:nvPr/>
      </p:nvGrpSpPr>
      <p:grpSpPr>
        <a:xfrm>
          <a:off x="0" y="0"/>
          <a:ext cx="0" cy="0"/>
          <a:chOff x="0" y="0"/>
          <a:chExt cx="0" cy="0"/>
        </a:xfrm>
      </p:grpSpPr>
      <p:sp>
        <p:nvSpPr>
          <p:cNvPr id="15" name="Baggrund">
            <a:extLst>
              <a:ext uri="{FF2B5EF4-FFF2-40B4-BE49-F238E27FC236}">
                <a16:creationId xmlns:a16="http://schemas.microsoft.com/office/drawing/2014/main" id="{8EBFEEE1-7F49-45B4-B31A-DCD1B44F784A}"/>
              </a:ext>
            </a:extLst>
          </p:cNvPr>
          <p:cNvSpPr/>
          <p:nvPr userDrawn="1"/>
        </p:nvSpPr>
        <p:spPr>
          <a:xfrm>
            <a:off x="0" y="0"/>
            <a:ext cx="12193200" cy="686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pic>
        <p:nvPicPr>
          <p:cNvPr id="3" name="Grafik">
            <a:extLst>
              <a:ext uri="{FF2B5EF4-FFF2-40B4-BE49-F238E27FC236}">
                <a16:creationId xmlns:a16="http://schemas.microsoft.com/office/drawing/2014/main" id="{AE27D449-ECDD-4CAC-AD49-EAE6D52A5C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915" cy="6865200"/>
          </a:xfrm>
          <a:prstGeom prst="rect">
            <a:avLst/>
          </a:prstGeom>
          <a:solidFill>
            <a:schemeClr val="accent4"/>
          </a:solidFill>
        </p:spPr>
      </p:pic>
      <p:sp>
        <p:nvSpPr>
          <p:cNvPr id="17" name="Titel 1">
            <a:extLst>
              <a:ext uri="{FF2B5EF4-FFF2-40B4-BE49-F238E27FC236}">
                <a16:creationId xmlns:a16="http://schemas.microsoft.com/office/drawing/2014/main" id="{A1EB266E-7402-4BF9-9501-305A7ADFC80A}"/>
              </a:ext>
            </a:extLst>
          </p:cNvPr>
          <p:cNvSpPr>
            <a:spLocks noGrp="1"/>
          </p:cNvSpPr>
          <p:nvPr>
            <p:ph type="title" hasCustomPrompt="1"/>
          </p:nvPr>
        </p:nvSpPr>
        <p:spPr>
          <a:xfrm>
            <a:off x="572399" y="2083745"/>
            <a:ext cx="11048400" cy="910800"/>
          </a:xfrm>
        </p:spPr>
        <p:txBody>
          <a:bodyPr/>
          <a:lstStyle>
            <a:lvl1pPr algn="ctr">
              <a:defRPr sz="6000" b="0">
                <a:solidFill>
                  <a:schemeClr val="bg1"/>
                </a:solidFill>
                <a:latin typeface="Arial Black" panose="020B0A04020102020204" pitchFamily="34" charset="0"/>
              </a:defRPr>
            </a:lvl1pPr>
          </a:lstStyle>
          <a:p>
            <a:r>
              <a:rPr lang="da-DK" dirty="0"/>
              <a:t>01</a:t>
            </a:r>
            <a:endParaRPr lang="da-DK"/>
          </a:p>
        </p:txBody>
      </p:sp>
      <p:sp>
        <p:nvSpPr>
          <p:cNvPr id="16" name="Pladsholder til tekst 15">
            <a:extLst>
              <a:ext uri="{FF2B5EF4-FFF2-40B4-BE49-F238E27FC236}">
                <a16:creationId xmlns:a16="http://schemas.microsoft.com/office/drawing/2014/main" id="{3DF5D0CE-5089-46C9-AE77-ADCE24302840}"/>
              </a:ext>
            </a:extLst>
          </p:cNvPr>
          <p:cNvSpPr>
            <a:spLocks noGrp="1"/>
          </p:cNvSpPr>
          <p:nvPr>
            <p:ph type="body" sz="quarter" idx="13" hasCustomPrompt="1"/>
          </p:nvPr>
        </p:nvSpPr>
        <p:spPr>
          <a:xfrm>
            <a:off x="571500" y="3283523"/>
            <a:ext cx="11047413" cy="2439732"/>
          </a:xfrm>
        </p:spPr>
        <p:txBody>
          <a:bodyPr anchor="t" anchorCtr="0"/>
          <a:lstStyle>
            <a:lvl1pPr marL="0" indent="0" algn="ctr">
              <a:lnSpc>
                <a:spcPct val="88000"/>
              </a:lnSpc>
              <a:spcAft>
                <a:spcPts val="1000"/>
              </a:spcAft>
              <a:buClrTx/>
              <a:buFont typeface="Arial" panose="020B0604020202020204" pitchFamily="34" charset="0"/>
              <a:buChar char="​"/>
              <a:defRPr sz="3600" b="1">
                <a:solidFill>
                  <a:schemeClr val="bg1"/>
                </a:solidFill>
              </a:defRPr>
            </a:lvl1pPr>
            <a:lvl2pPr marL="0" indent="0" algn="ctr">
              <a:lnSpc>
                <a:spcPct val="100000"/>
              </a:lnSpc>
              <a:spcAft>
                <a:spcPts val="0"/>
              </a:spcAft>
              <a:buClrTx/>
              <a:buFont typeface="Arial" panose="020B0604020202020204" pitchFamily="34" charset="0"/>
              <a:buChar char="​"/>
              <a:defRPr>
                <a:solidFill>
                  <a:schemeClr val="bg1"/>
                </a:solidFill>
              </a:defRPr>
            </a:lvl2pPr>
            <a:lvl3pPr marL="0" indent="0" algn="ctr">
              <a:lnSpc>
                <a:spcPct val="100000"/>
              </a:lnSpc>
              <a:spcAft>
                <a:spcPts val="0"/>
              </a:spcAft>
              <a:buClrTx/>
              <a:buFont typeface="Arial" panose="020B0604020202020204" pitchFamily="34" charset="0"/>
              <a:buChar char="​"/>
              <a:defRPr sz="2000">
                <a:solidFill>
                  <a:schemeClr val="accent6"/>
                </a:solidFill>
              </a:defRPr>
            </a:lvl3pPr>
            <a:lvl4pPr marL="0" indent="0" algn="ctr">
              <a:lnSpc>
                <a:spcPct val="100000"/>
              </a:lnSpc>
              <a:spcAft>
                <a:spcPts val="0"/>
              </a:spcAft>
              <a:buClrTx/>
              <a:buFont typeface="Arial" panose="020B0604020202020204" pitchFamily="34" charset="0"/>
              <a:buChar char="​"/>
              <a:defRPr sz="2000">
                <a:solidFill>
                  <a:schemeClr val="accent6"/>
                </a:solidFill>
              </a:defRPr>
            </a:lvl4pPr>
            <a:lvl5pPr marL="0" indent="0" algn="ctr">
              <a:lnSpc>
                <a:spcPct val="100000"/>
              </a:lnSpc>
              <a:spcAft>
                <a:spcPts val="0"/>
              </a:spcAft>
              <a:buClrTx/>
              <a:buFont typeface="Arial" panose="020B0604020202020204" pitchFamily="34" charset="0"/>
              <a:buChar char="​"/>
              <a:defRPr sz="2000">
                <a:solidFill>
                  <a:schemeClr val="accent6"/>
                </a:solidFill>
              </a:defRPr>
            </a:lvl5pPr>
          </a:lstStyle>
          <a:p>
            <a:pPr lvl="0"/>
            <a:r>
              <a:rPr lang="da-DK" dirty="0"/>
              <a:t>Klik og indsæt tekst</a:t>
            </a:r>
            <a:br>
              <a:rPr lang="da-DK" dirty="0"/>
            </a:br>
            <a:r>
              <a:rPr lang="da-DK" dirty="0"/>
              <a:t>Klik ENTER og TAB</a:t>
            </a:r>
            <a:br>
              <a:rPr lang="da-DK" dirty="0"/>
            </a:br>
            <a:r>
              <a:rPr lang="da-DK" dirty="0"/>
              <a:t>for at få næste tekst niveau på 20 pkt.</a:t>
            </a:r>
            <a:endParaRPr lang="da-DK"/>
          </a:p>
          <a:p>
            <a:pPr lvl="1"/>
            <a:r>
              <a:rPr lang="da-DK" dirty="0"/>
              <a:t>Andet niveau</a:t>
            </a:r>
            <a:endParaRPr lang="da-DK"/>
          </a:p>
        </p:txBody>
      </p:sp>
      <p:sp>
        <p:nvSpPr>
          <p:cNvPr id="21" name="text" descr="{&quot;templafy&quot;:{&quot;id&quot;:&quot;25f0ae42-4b81-45d0-a256-1a509a99883d&quot;}}" title="UserProfile.Street.Department_{{DocumentLanguage}}">
            <a:extLst>
              <a:ext uri="{FF2B5EF4-FFF2-40B4-BE49-F238E27FC236}">
                <a16:creationId xmlns:a16="http://schemas.microsoft.com/office/drawing/2014/main" id="{4DB3C4C7-DF26-41E0-81F3-05DC7E573687}"/>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IT-uddannelserne</a:t>
            </a:r>
          </a:p>
        </p:txBody>
      </p:sp>
      <p:sp>
        <p:nvSpPr>
          <p:cNvPr id="22" name="name" descr="{&quot;templafy&quot;:{&quot;id&quot;:&quot;73695348-2bf4-4838-9e65-187a563bc1f6&quot;}}" title="UserProfile.Name">
            <a:extLst>
              <a:ext uri="{FF2B5EF4-FFF2-40B4-BE49-F238E27FC236}">
                <a16:creationId xmlns:a16="http://schemas.microsoft.com/office/drawing/2014/main" id="{B1F7A45B-FA6D-480D-9405-E2AD99D9873B}"/>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Ib Helmer Nielsen</a:t>
            </a:r>
          </a:p>
        </p:txBody>
      </p:sp>
      <p:pic>
        <p:nvPicPr>
          <p:cNvPr id="2078051624" name="image" descr="{&quot;templafy&quot;:{&quot;id&quot;:&quot;74c9c233-be34-40a3-8601-79133d0e27d6&quot;}}"/>
          <p:cNvPicPr>
            <a:picLocks noChangeAspect="1"/>
          </p:cNvPicPr>
          <p:nvPr/>
        </p:nvPicPr>
        <p:blipFill>
          <a:blip r:embed="rId3"/>
          <a:stretch>
            <a:fillRect/>
          </a:stretch>
        </p:blipFill>
        <p:spPr>
          <a:xfrm>
            <a:off x="572400" y="5896800"/>
            <a:ext cx="2515790" cy="392400"/>
          </a:xfrm>
          <a:prstGeom prst="rect">
            <a:avLst/>
          </a:prstGeom>
        </p:spPr>
      </p:pic>
      <p:cxnSp>
        <p:nvCxnSpPr>
          <p:cNvPr id="18" name="Lige forbindelse 17">
            <a:extLst>
              <a:ext uri="{FF2B5EF4-FFF2-40B4-BE49-F238E27FC236}">
                <a16:creationId xmlns:a16="http://schemas.microsoft.com/office/drawing/2014/main" id="{9EA7A46A-6D01-4D61-872F-3BB9884F781E}"/>
              </a:ext>
            </a:extLst>
          </p:cNvPr>
          <p:cNvCxnSpPr/>
          <p:nvPr userDrawn="1"/>
        </p:nvCxnSpPr>
        <p:spPr>
          <a:xfrm>
            <a:off x="11175833" y="6062400"/>
            <a:ext cx="0" cy="2232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ladsholder til slidenummer 12">
            <a:extLst>
              <a:ext uri="{FF2B5EF4-FFF2-40B4-BE49-F238E27FC236}">
                <a16:creationId xmlns:a16="http://schemas.microsoft.com/office/drawing/2014/main" id="{0A45EF0C-F6F3-4943-89E1-96DA892BBE96}"/>
              </a:ext>
            </a:extLst>
          </p:cNvPr>
          <p:cNvSpPr>
            <a:spLocks noGrp="1"/>
          </p:cNvSpPr>
          <p:nvPr>
            <p:ph type="sldNum" sz="quarter" idx="12"/>
          </p:nvPr>
        </p:nvSpPr>
        <p:spPr/>
        <p:txBody>
          <a:bodyPr/>
          <a:lstStyle>
            <a:lvl1pPr>
              <a:defRPr>
                <a:solidFill>
                  <a:schemeClr val="bg1"/>
                </a:solidFill>
              </a:defRPr>
            </a:lvl1pPr>
          </a:lstStyle>
          <a:p>
            <a:fld id="{24C8C45C-947F-4981-8B3F-4F32E973C901}" type="slidenum">
              <a:rPr lang="da-DK" smtClean="0"/>
              <a:pPr/>
              <a:t>‹#›</a:t>
            </a:fld>
            <a:endParaRPr lang="da-DK" dirty="0"/>
          </a:p>
        </p:txBody>
      </p:sp>
      <p:sp>
        <p:nvSpPr>
          <p:cNvPr id="12" name="Pladsholder til sidefod 11">
            <a:extLst>
              <a:ext uri="{FF2B5EF4-FFF2-40B4-BE49-F238E27FC236}">
                <a16:creationId xmlns:a16="http://schemas.microsoft.com/office/drawing/2014/main" id="{AE6570E5-F488-41D2-8F8D-EC5555FEE99B}"/>
              </a:ext>
            </a:extLst>
          </p:cNvPr>
          <p:cNvSpPr>
            <a:spLocks noGrp="1"/>
          </p:cNvSpPr>
          <p:nvPr>
            <p:ph type="ftr" sz="quarter" idx="11"/>
          </p:nvPr>
        </p:nvSpPr>
        <p:spPr/>
        <p:txBody>
          <a:bodyPr/>
          <a:lstStyle>
            <a:lvl1pPr>
              <a:defRPr>
                <a:solidFill>
                  <a:schemeClr val="bg1"/>
                </a:solidFill>
              </a:defRPr>
            </a:lvl1pPr>
          </a:lstStyle>
          <a:p>
            <a:endParaRPr lang="da-DK" dirty="0"/>
          </a:p>
        </p:txBody>
      </p:sp>
      <p:sp>
        <p:nvSpPr>
          <p:cNvPr id="11" name="Pladsholder til dato 10" hidden="1">
            <a:extLst>
              <a:ext uri="{FF2B5EF4-FFF2-40B4-BE49-F238E27FC236}">
                <a16:creationId xmlns:a16="http://schemas.microsoft.com/office/drawing/2014/main" id="{95B73F71-B6D9-4A05-959D-761DF48805D3}"/>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5012041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apitelslide Red">
    <p:spTree>
      <p:nvGrpSpPr>
        <p:cNvPr id="1" name=""/>
        <p:cNvGrpSpPr/>
        <p:nvPr/>
      </p:nvGrpSpPr>
      <p:grpSpPr>
        <a:xfrm>
          <a:off x="0" y="0"/>
          <a:ext cx="0" cy="0"/>
          <a:chOff x="0" y="0"/>
          <a:chExt cx="0" cy="0"/>
        </a:xfrm>
      </p:grpSpPr>
      <p:sp>
        <p:nvSpPr>
          <p:cNvPr id="15" name="Baggrund">
            <a:extLst>
              <a:ext uri="{FF2B5EF4-FFF2-40B4-BE49-F238E27FC236}">
                <a16:creationId xmlns:a16="http://schemas.microsoft.com/office/drawing/2014/main" id="{D23BB625-5188-4EF3-B448-BF2994F6CDA0}"/>
              </a:ext>
            </a:extLst>
          </p:cNvPr>
          <p:cNvSpPr/>
          <p:nvPr userDrawn="1"/>
        </p:nvSpPr>
        <p:spPr>
          <a:xfrm>
            <a:off x="0" y="0"/>
            <a:ext cx="12193200" cy="6861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pic>
        <p:nvPicPr>
          <p:cNvPr id="3" name="Grafik">
            <a:extLst>
              <a:ext uri="{FF2B5EF4-FFF2-40B4-BE49-F238E27FC236}">
                <a16:creationId xmlns:a16="http://schemas.microsoft.com/office/drawing/2014/main" id="{C7639E7F-E6E5-4980-BAFF-23C2F017BE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915" cy="6865200"/>
          </a:xfrm>
          <a:prstGeom prst="rect">
            <a:avLst/>
          </a:prstGeom>
        </p:spPr>
      </p:pic>
      <p:sp>
        <p:nvSpPr>
          <p:cNvPr id="17" name="Titel 1">
            <a:extLst>
              <a:ext uri="{FF2B5EF4-FFF2-40B4-BE49-F238E27FC236}">
                <a16:creationId xmlns:a16="http://schemas.microsoft.com/office/drawing/2014/main" id="{A1EB266E-7402-4BF9-9501-305A7ADFC80A}"/>
              </a:ext>
            </a:extLst>
          </p:cNvPr>
          <p:cNvSpPr>
            <a:spLocks noGrp="1"/>
          </p:cNvSpPr>
          <p:nvPr>
            <p:ph type="title" hasCustomPrompt="1"/>
          </p:nvPr>
        </p:nvSpPr>
        <p:spPr>
          <a:xfrm>
            <a:off x="572399" y="2083745"/>
            <a:ext cx="11048400" cy="910800"/>
          </a:xfrm>
        </p:spPr>
        <p:txBody>
          <a:bodyPr/>
          <a:lstStyle>
            <a:lvl1pPr algn="ctr">
              <a:defRPr sz="6000" b="0">
                <a:solidFill>
                  <a:schemeClr val="bg1"/>
                </a:solidFill>
                <a:latin typeface="Arial Black" panose="020B0A04020102020204" pitchFamily="34" charset="0"/>
              </a:defRPr>
            </a:lvl1pPr>
          </a:lstStyle>
          <a:p>
            <a:r>
              <a:rPr lang="da-DK" dirty="0"/>
              <a:t>01</a:t>
            </a:r>
            <a:endParaRPr lang="da-DK"/>
          </a:p>
        </p:txBody>
      </p:sp>
      <p:sp>
        <p:nvSpPr>
          <p:cNvPr id="16" name="Pladsholder til tekst 15">
            <a:extLst>
              <a:ext uri="{FF2B5EF4-FFF2-40B4-BE49-F238E27FC236}">
                <a16:creationId xmlns:a16="http://schemas.microsoft.com/office/drawing/2014/main" id="{3DF5D0CE-5089-46C9-AE77-ADCE24302840}"/>
              </a:ext>
            </a:extLst>
          </p:cNvPr>
          <p:cNvSpPr>
            <a:spLocks noGrp="1"/>
          </p:cNvSpPr>
          <p:nvPr>
            <p:ph type="body" sz="quarter" idx="13" hasCustomPrompt="1"/>
          </p:nvPr>
        </p:nvSpPr>
        <p:spPr>
          <a:xfrm>
            <a:off x="571500" y="3283523"/>
            <a:ext cx="11047413" cy="2439732"/>
          </a:xfrm>
        </p:spPr>
        <p:txBody>
          <a:bodyPr anchor="t" anchorCtr="0"/>
          <a:lstStyle>
            <a:lvl1pPr marL="0" indent="0" algn="ctr">
              <a:lnSpc>
                <a:spcPct val="88000"/>
              </a:lnSpc>
              <a:spcAft>
                <a:spcPts val="1000"/>
              </a:spcAft>
              <a:buClrTx/>
              <a:buFont typeface="Arial" panose="020B0604020202020204" pitchFamily="34" charset="0"/>
              <a:buChar char="​"/>
              <a:defRPr sz="3600" b="1">
                <a:solidFill>
                  <a:schemeClr val="bg1"/>
                </a:solidFill>
              </a:defRPr>
            </a:lvl1pPr>
            <a:lvl2pPr marL="0" indent="0" algn="ctr">
              <a:lnSpc>
                <a:spcPct val="100000"/>
              </a:lnSpc>
              <a:spcAft>
                <a:spcPts val="0"/>
              </a:spcAft>
              <a:buClrTx/>
              <a:buFont typeface="Arial" panose="020B0604020202020204" pitchFamily="34" charset="0"/>
              <a:buChar char="​"/>
              <a:defRPr>
                <a:solidFill>
                  <a:schemeClr val="bg1"/>
                </a:solidFill>
              </a:defRPr>
            </a:lvl2pPr>
            <a:lvl3pPr marL="0" indent="0" algn="ctr">
              <a:lnSpc>
                <a:spcPct val="100000"/>
              </a:lnSpc>
              <a:spcAft>
                <a:spcPts val="0"/>
              </a:spcAft>
              <a:buClrTx/>
              <a:buFont typeface="Arial" panose="020B0604020202020204" pitchFamily="34" charset="0"/>
              <a:buChar char="​"/>
              <a:defRPr sz="2000">
                <a:solidFill>
                  <a:schemeClr val="accent6"/>
                </a:solidFill>
              </a:defRPr>
            </a:lvl3pPr>
            <a:lvl4pPr marL="0" indent="0" algn="ctr">
              <a:lnSpc>
                <a:spcPct val="100000"/>
              </a:lnSpc>
              <a:spcAft>
                <a:spcPts val="0"/>
              </a:spcAft>
              <a:buClrTx/>
              <a:buFont typeface="Arial" panose="020B0604020202020204" pitchFamily="34" charset="0"/>
              <a:buChar char="​"/>
              <a:defRPr sz="2000">
                <a:solidFill>
                  <a:schemeClr val="accent6"/>
                </a:solidFill>
              </a:defRPr>
            </a:lvl4pPr>
            <a:lvl5pPr marL="0" indent="0" algn="ctr">
              <a:lnSpc>
                <a:spcPct val="100000"/>
              </a:lnSpc>
              <a:spcAft>
                <a:spcPts val="0"/>
              </a:spcAft>
              <a:buClrTx/>
              <a:buFont typeface="Arial" panose="020B0604020202020204" pitchFamily="34" charset="0"/>
              <a:buChar char="​"/>
              <a:defRPr sz="2000">
                <a:solidFill>
                  <a:schemeClr val="accent6"/>
                </a:solidFill>
              </a:defRPr>
            </a:lvl5pPr>
          </a:lstStyle>
          <a:p>
            <a:pPr lvl="0"/>
            <a:r>
              <a:rPr lang="da-DK" dirty="0"/>
              <a:t>Klik og indsæt tekst</a:t>
            </a:r>
            <a:br>
              <a:rPr lang="da-DK" dirty="0"/>
            </a:br>
            <a:r>
              <a:rPr lang="da-DK" dirty="0"/>
              <a:t>Klik ENTER og TAB</a:t>
            </a:r>
            <a:br>
              <a:rPr lang="da-DK" dirty="0"/>
            </a:br>
            <a:r>
              <a:rPr lang="da-DK" dirty="0"/>
              <a:t>for at få næste tekst niveau på 20 pkt.</a:t>
            </a:r>
            <a:endParaRPr lang="da-DK"/>
          </a:p>
          <a:p>
            <a:pPr lvl="1"/>
            <a:r>
              <a:rPr lang="da-DK" dirty="0"/>
              <a:t>Andet niveau</a:t>
            </a:r>
            <a:endParaRPr lang="da-DK"/>
          </a:p>
        </p:txBody>
      </p:sp>
      <p:sp>
        <p:nvSpPr>
          <p:cNvPr id="21" name="text" descr="{&quot;templafy&quot;:{&quot;id&quot;:&quot;fcd9201a-d95e-48ad-847b-b8b72294b777&quot;}}" title="UserProfile.Street.Department_{{DocumentLanguage}}">
            <a:extLst>
              <a:ext uri="{FF2B5EF4-FFF2-40B4-BE49-F238E27FC236}">
                <a16:creationId xmlns:a16="http://schemas.microsoft.com/office/drawing/2014/main" id="{41426583-2C2C-4182-A563-69EFB218E901}"/>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IT-uddannelserne</a:t>
            </a:r>
          </a:p>
        </p:txBody>
      </p:sp>
      <p:sp>
        <p:nvSpPr>
          <p:cNvPr id="22" name="name" descr="{&quot;templafy&quot;:{&quot;id&quot;:&quot;0f4b40c6-b0e2-4e79-af8b-88db4a1f2a37&quot;}}" title="UserProfile.Name">
            <a:extLst>
              <a:ext uri="{FF2B5EF4-FFF2-40B4-BE49-F238E27FC236}">
                <a16:creationId xmlns:a16="http://schemas.microsoft.com/office/drawing/2014/main" id="{B92BD3E5-EE6A-437A-9CB1-58B3A6F850E4}"/>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Ib Helmer Nielsen</a:t>
            </a:r>
          </a:p>
        </p:txBody>
      </p:sp>
      <p:pic>
        <p:nvPicPr>
          <p:cNvPr id="445159220" name="image" descr="{&quot;templafy&quot;:{&quot;id&quot;:&quot;c5e614cd-9e82-41c2-a177-52bc444ce5e3&quot;}}"/>
          <p:cNvPicPr>
            <a:picLocks noChangeAspect="1"/>
          </p:cNvPicPr>
          <p:nvPr/>
        </p:nvPicPr>
        <p:blipFill>
          <a:blip r:embed="rId3"/>
          <a:stretch>
            <a:fillRect/>
          </a:stretch>
        </p:blipFill>
        <p:spPr>
          <a:xfrm>
            <a:off x="572400" y="5896800"/>
            <a:ext cx="2515790" cy="392400"/>
          </a:xfrm>
          <a:prstGeom prst="rect">
            <a:avLst/>
          </a:prstGeom>
        </p:spPr>
      </p:pic>
      <p:cxnSp>
        <p:nvCxnSpPr>
          <p:cNvPr id="18" name="Lige forbindelse 17">
            <a:extLst>
              <a:ext uri="{FF2B5EF4-FFF2-40B4-BE49-F238E27FC236}">
                <a16:creationId xmlns:a16="http://schemas.microsoft.com/office/drawing/2014/main" id="{9EA7A46A-6D01-4D61-872F-3BB9884F781E}"/>
              </a:ext>
            </a:extLst>
          </p:cNvPr>
          <p:cNvCxnSpPr/>
          <p:nvPr userDrawn="1"/>
        </p:nvCxnSpPr>
        <p:spPr>
          <a:xfrm>
            <a:off x="11175833" y="6062400"/>
            <a:ext cx="0" cy="2232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ladsholder til slidenummer 12">
            <a:extLst>
              <a:ext uri="{FF2B5EF4-FFF2-40B4-BE49-F238E27FC236}">
                <a16:creationId xmlns:a16="http://schemas.microsoft.com/office/drawing/2014/main" id="{0A45EF0C-F6F3-4943-89E1-96DA892BBE96}"/>
              </a:ext>
            </a:extLst>
          </p:cNvPr>
          <p:cNvSpPr>
            <a:spLocks noGrp="1"/>
          </p:cNvSpPr>
          <p:nvPr>
            <p:ph type="sldNum" sz="quarter" idx="12"/>
          </p:nvPr>
        </p:nvSpPr>
        <p:spPr/>
        <p:txBody>
          <a:bodyPr/>
          <a:lstStyle>
            <a:lvl1pPr>
              <a:defRPr>
                <a:solidFill>
                  <a:schemeClr val="bg1"/>
                </a:solidFill>
              </a:defRPr>
            </a:lvl1pPr>
          </a:lstStyle>
          <a:p>
            <a:fld id="{24C8C45C-947F-4981-8B3F-4F32E973C901}" type="slidenum">
              <a:rPr lang="da-DK" smtClean="0"/>
              <a:pPr/>
              <a:t>‹#›</a:t>
            </a:fld>
            <a:endParaRPr lang="da-DK" dirty="0"/>
          </a:p>
        </p:txBody>
      </p:sp>
      <p:sp>
        <p:nvSpPr>
          <p:cNvPr id="12" name="Pladsholder til sidefod 11">
            <a:extLst>
              <a:ext uri="{FF2B5EF4-FFF2-40B4-BE49-F238E27FC236}">
                <a16:creationId xmlns:a16="http://schemas.microsoft.com/office/drawing/2014/main" id="{AE6570E5-F488-41D2-8F8D-EC5555FEE99B}"/>
              </a:ext>
            </a:extLst>
          </p:cNvPr>
          <p:cNvSpPr>
            <a:spLocks noGrp="1"/>
          </p:cNvSpPr>
          <p:nvPr>
            <p:ph type="ftr" sz="quarter" idx="11"/>
          </p:nvPr>
        </p:nvSpPr>
        <p:spPr/>
        <p:txBody>
          <a:bodyPr/>
          <a:lstStyle>
            <a:lvl1pPr>
              <a:defRPr>
                <a:solidFill>
                  <a:schemeClr val="bg1"/>
                </a:solidFill>
              </a:defRPr>
            </a:lvl1pPr>
          </a:lstStyle>
          <a:p>
            <a:endParaRPr lang="da-DK" dirty="0"/>
          </a:p>
        </p:txBody>
      </p:sp>
      <p:sp>
        <p:nvSpPr>
          <p:cNvPr id="11" name="Pladsholder til dato 10" hidden="1">
            <a:extLst>
              <a:ext uri="{FF2B5EF4-FFF2-40B4-BE49-F238E27FC236}">
                <a16:creationId xmlns:a16="http://schemas.microsoft.com/office/drawing/2014/main" id="{95B73F71-B6D9-4A05-959D-761DF48805D3}"/>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1105723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elslide ver. 2">
    <p:spTree>
      <p:nvGrpSpPr>
        <p:cNvPr id="1" name=""/>
        <p:cNvGrpSpPr/>
        <p:nvPr/>
      </p:nvGrpSpPr>
      <p:grpSpPr>
        <a:xfrm>
          <a:off x="0" y="0"/>
          <a:ext cx="0" cy="0"/>
          <a:chOff x="0" y="0"/>
          <a:chExt cx="0" cy="0"/>
        </a:xfrm>
      </p:grpSpPr>
      <p:sp>
        <p:nvSpPr>
          <p:cNvPr id="14" name="Baggrund">
            <a:extLst>
              <a:ext uri="{FF2B5EF4-FFF2-40B4-BE49-F238E27FC236}">
                <a16:creationId xmlns:a16="http://schemas.microsoft.com/office/drawing/2014/main" id="{9A5BD5E9-EEDC-4E8A-8EA1-D4534B9B742D}"/>
              </a:ext>
            </a:extLst>
          </p:cNvPr>
          <p:cNvSpPr/>
          <p:nvPr userDrawn="1"/>
        </p:nvSpPr>
        <p:spPr>
          <a:xfrm>
            <a:off x="0" y="0"/>
            <a:ext cx="12193200" cy="686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pic>
        <p:nvPicPr>
          <p:cNvPr id="5" name="Grafik">
            <a:extLst>
              <a:ext uri="{FF2B5EF4-FFF2-40B4-BE49-F238E27FC236}">
                <a16:creationId xmlns:a16="http://schemas.microsoft.com/office/drawing/2014/main" id="{464E4E65-7FC0-4E30-95A8-C7F4D251D3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5703" cy="6872400"/>
          </a:xfrm>
          <a:prstGeom prst="rect">
            <a:avLst/>
          </a:prstGeom>
        </p:spPr>
      </p:pic>
      <p:sp>
        <p:nvSpPr>
          <p:cNvPr id="2" name="Title 1"/>
          <p:cNvSpPr>
            <a:spLocks noGrp="1"/>
          </p:cNvSpPr>
          <p:nvPr>
            <p:ph type="ctrTitle" hasCustomPrompt="1"/>
          </p:nvPr>
        </p:nvSpPr>
        <p:spPr>
          <a:xfrm>
            <a:off x="572399" y="2184850"/>
            <a:ext cx="8568000" cy="1136327"/>
          </a:xfrm>
        </p:spPr>
        <p:txBody>
          <a:bodyPr anchor="b"/>
          <a:lstStyle>
            <a:lvl1pPr algn="l">
              <a:lnSpc>
                <a:spcPct val="87000"/>
              </a:lnSpc>
              <a:defRPr sz="4000" b="1">
                <a:solidFill>
                  <a:schemeClr val="accent1"/>
                </a:solidFill>
              </a:defRPr>
            </a:lvl1pPr>
          </a:lstStyle>
          <a:p>
            <a:r>
              <a:rPr lang="da-DK" noProof="0" dirty="0"/>
              <a:t>Klik for at indsætte titel</a:t>
            </a:r>
            <a:endParaRPr lang="da-DK" dirty="0"/>
          </a:p>
        </p:txBody>
      </p:sp>
      <p:sp>
        <p:nvSpPr>
          <p:cNvPr id="3" name="Subtitle 2"/>
          <p:cNvSpPr>
            <a:spLocks noGrp="1"/>
          </p:cNvSpPr>
          <p:nvPr>
            <p:ph type="subTitle" idx="1" hasCustomPrompt="1"/>
          </p:nvPr>
        </p:nvSpPr>
        <p:spPr>
          <a:xfrm>
            <a:off x="572399" y="3468046"/>
            <a:ext cx="8568000" cy="875354"/>
          </a:xfrm>
        </p:spPr>
        <p:txBody>
          <a:bodyPr/>
          <a:lstStyle>
            <a:lvl1pPr marL="0" indent="0" algn="l">
              <a:lnSpc>
                <a:spcPct val="100000"/>
              </a:lnSpc>
              <a:spcBef>
                <a:spcPts val="0"/>
              </a:spcBef>
              <a:spcAft>
                <a:spcPts val="0"/>
              </a:spcAft>
              <a:buFont typeface="Arial" panose="020B0604020202020204" pitchFamily="34" charset="0"/>
              <a:buChar char="​"/>
              <a:defRPr sz="2000">
                <a:solidFill>
                  <a:schemeClr val="accent1"/>
                </a:solidFill>
              </a:defRPr>
            </a:lvl1pPr>
            <a:lvl2pPr marL="0" indent="0" algn="l">
              <a:buFont typeface="Arial" panose="020B0604020202020204" pitchFamily="34" charset="0"/>
              <a:buChar char="​"/>
              <a:defRPr sz="2000">
                <a:solidFill>
                  <a:schemeClr val="accent1"/>
                </a:solidFill>
              </a:defRPr>
            </a:lvl2pPr>
            <a:lvl3pPr marL="0" indent="0" algn="l">
              <a:buFont typeface="Arial" panose="020B0604020202020204" pitchFamily="34" charset="0"/>
              <a:buChar char="​"/>
              <a:defRPr sz="2000">
                <a:solidFill>
                  <a:schemeClr val="accent1"/>
                </a:solidFill>
              </a:defRPr>
            </a:lvl3pPr>
            <a:lvl4pPr marL="0" indent="0" algn="l">
              <a:buFont typeface="Arial" panose="020B0604020202020204" pitchFamily="34" charset="0"/>
              <a:buChar char="​"/>
              <a:defRPr sz="2000">
                <a:solidFill>
                  <a:schemeClr val="accent1"/>
                </a:solidFill>
              </a:defRPr>
            </a:lvl4pPr>
            <a:lvl5pPr marL="0" indent="0" algn="l">
              <a:buFont typeface="Arial" panose="020B0604020202020204" pitchFamily="34" charset="0"/>
              <a:buChar char="​"/>
              <a:defRPr sz="2000">
                <a:solidFill>
                  <a:schemeClr val="bg1"/>
                </a:solidFill>
              </a:defRPr>
            </a:lvl5pPr>
            <a:lvl6pPr marL="0" indent="0" algn="l">
              <a:buFont typeface="Arial" panose="020B0604020202020204" pitchFamily="34" charset="0"/>
              <a:buChar char="​"/>
              <a:defRPr sz="2000">
                <a:solidFill>
                  <a:schemeClr val="bg1"/>
                </a:solidFill>
              </a:defRPr>
            </a:lvl6pPr>
            <a:lvl7pPr marL="0" indent="0" algn="l">
              <a:buFont typeface="Arial" panose="020B0604020202020204" pitchFamily="34" charset="0"/>
              <a:buChar char="​"/>
              <a:defRPr sz="2000">
                <a:solidFill>
                  <a:schemeClr val="bg1"/>
                </a:solidFill>
              </a:defRPr>
            </a:lvl7pPr>
            <a:lvl8pPr marL="0" indent="0" algn="l">
              <a:buFont typeface="Arial" panose="020B0604020202020204" pitchFamily="34" charset="0"/>
              <a:buChar char="​"/>
              <a:defRPr sz="2000">
                <a:solidFill>
                  <a:schemeClr val="bg1"/>
                </a:solidFill>
              </a:defRPr>
            </a:lvl8pPr>
            <a:lvl9pPr marL="0" indent="0" algn="l">
              <a:buFont typeface="Arial" panose="020B0604020202020204" pitchFamily="34" charset="0"/>
              <a:buChar char="​"/>
              <a:defRPr sz="2000">
                <a:solidFill>
                  <a:schemeClr val="bg1"/>
                </a:solidFill>
              </a:defRPr>
            </a:lvl9pPr>
          </a:lstStyle>
          <a:p>
            <a:r>
              <a:rPr lang="da-DK" dirty="0"/>
              <a:t>Klik for at tilføje undertitel</a:t>
            </a:r>
            <a:endParaRPr lang="da-DK"/>
          </a:p>
          <a:p>
            <a:pPr lvl="1"/>
            <a:r>
              <a:rPr lang="da-DK" dirty="0"/>
              <a:t>2</a:t>
            </a:r>
            <a:endParaRPr lang="da-DK"/>
          </a:p>
          <a:p>
            <a:pPr lvl="2"/>
            <a:r>
              <a:rPr lang="da-DK" dirty="0"/>
              <a:t>3</a:t>
            </a:r>
            <a:endParaRPr lang="da-DK"/>
          </a:p>
          <a:p>
            <a:pPr lvl="3"/>
            <a:endParaRPr lang="da-DK" dirty="0"/>
          </a:p>
        </p:txBody>
      </p:sp>
      <p:sp>
        <p:nvSpPr>
          <p:cNvPr id="24" name="text" descr="{&quot;templafy&quot;:{&quot;id&quot;:&quot;c7adb301-e46c-4e96-bd00-319b5ee42c07&quot;}}" title="UserProfile.Street.Department_{{DocumentLanguage}}">
            <a:extLst>
              <a:ext uri="{FF2B5EF4-FFF2-40B4-BE49-F238E27FC236}">
                <a16:creationId xmlns:a16="http://schemas.microsoft.com/office/drawing/2014/main" id="{DFE41B30-9CD5-4C56-B934-9702339DE8DE}"/>
              </a:ext>
            </a:extLst>
          </p:cNvPr>
          <p:cNvSpPr/>
          <p:nvPr userDrawn="1"/>
        </p:nvSpPr>
        <p:spPr>
          <a:xfrm>
            <a:off x="6110859" y="6162345"/>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25" name="name" descr="{&quot;templafy&quot;:{&quot;id&quot;:&quot;a6d773c4-5d95-492e-8eff-e206d226f737&quot;}}" title="UserProfile.Name">
            <a:extLst>
              <a:ext uri="{FF2B5EF4-FFF2-40B4-BE49-F238E27FC236}">
                <a16:creationId xmlns:a16="http://schemas.microsoft.com/office/drawing/2014/main" id="{E71AE462-3B0B-4B67-A5DA-B341CD4193A0}"/>
              </a:ext>
            </a:extLst>
          </p:cNvPr>
          <p:cNvSpPr/>
          <p:nvPr userDrawn="1"/>
        </p:nvSpPr>
        <p:spPr>
          <a:xfrm>
            <a:off x="6110859" y="6016601"/>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0" noProof="0" dirty="0">
                <a:solidFill>
                  <a:schemeClr val="accent1"/>
                </a:solidFill>
              </a:rPr>
              <a:t>Ib Helmer Nielsen</a:t>
            </a:r>
          </a:p>
        </p:txBody>
      </p:sp>
      <p:sp>
        <p:nvSpPr>
          <p:cNvPr id="26" name="date" descr="{&quot;templafy&quot;:{&quot;id&quot;:&quot;b5bba519-d240-432c-8544-3f13f1d9c497&quot;}}" title="Form.Date">
            <a:extLst>
              <a:ext uri="{FF2B5EF4-FFF2-40B4-BE49-F238E27FC236}">
                <a16:creationId xmlns:a16="http://schemas.microsoft.com/office/drawing/2014/main" id="{499E7713-AD26-4CD7-842B-1A98A998D7C1}"/>
              </a:ext>
            </a:extLst>
          </p:cNvPr>
          <p:cNvSpPr/>
          <p:nvPr userDrawn="1"/>
        </p:nvSpPr>
        <p:spPr>
          <a:xfrm>
            <a:off x="6110859" y="5870428"/>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1" noProof="0" dirty="0">
                <a:solidFill>
                  <a:schemeClr val="accent1"/>
                </a:solidFill>
              </a:rPr>
              <a:t>19. oktober 2020</a:t>
            </a:r>
          </a:p>
        </p:txBody>
      </p:sp>
      <p:pic>
        <p:nvPicPr>
          <p:cNvPr id="1408862482" name="image" descr="{&quot;templafy&quot;:{&quot;id&quot;:&quot;f1b185f4-09e0-4ff4-a9aa-c060abf4d031&quot;}}"/>
          <p:cNvPicPr>
            <a:picLocks noChangeAspect="1"/>
          </p:cNvPicPr>
          <p:nvPr/>
        </p:nvPicPr>
        <p:blipFill>
          <a:blip r:embed="rId3"/>
          <a:stretch>
            <a:fillRect/>
          </a:stretch>
        </p:blipFill>
        <p:spPr>
          <a:xfrm>
            <a:off x="572400" y="5896800"/>
            <a:ext cx="2545791" cy="392400"/>
          </a:xfrm>
          <a:prstGeom prst="rect">
            <a:avLst/>
          </a:prstGeom>
        </p:spPr>
      </p:pic>
      <p:sp>
        <p:nvSpPr>
          <p:cNvPr id="16" name="Date Placeholder 3" hidden="1">
            <a:extLst>
              <a:ext uri="{FF2B5EF4-FFF2-40B4-BE49-F238E27FC236}">
                <a16:creationId xmlns:a16="http://schemas.microsoft.com/office/drawing/2014/main" id="{7AEEEBB1-3A26-4EB0-A9B0-CE0EE342F4E3}"/>
              </a:ext>
            </a:extLst>
          </p:cNvPr>
          <p:cNvSpPr>
            <a:spLocks noGrp="1"/>
          </p:cNvSpPr>
          <p:nvPr>
            <p:ph type="dt" sz="half" idx="2"/>
          </p:nvPr>
        </p:nvSpPr>
        <p:spPr>
          <a:xfrm>
            <a:off x="0" y="6858000"/>
            <a:ext cx="0" cy="0"/>
          </a:xfrm>
          <a:prstGeom prst="rect">
            <a:avLst/>
          </a:prstGeom>
        </p:spPr>
        <p:txBody>
          <a:bodyPr vert="horz" lIns="0" tIns="0" rIns="0" bIns="0" rtlCol="0" anchor="b" anchorCtr="0"/>
          <a:lstStyle>
            <a:lvl1pPr algn="l">
              <a:defRPr sz="100">
                <a:noFill/>
              </a:defRPr>
            </a:lvl1pPr>
          </a:lstStyle>
          <a:p>
            <a:endParaRPr lang="da-DK" dirty="0"/>
          </a:p>
        </p:txBody>
      </p:sp>
      <p:sp>
        <p:nvSpPr>
          <p:cNvPr id="17" name="Footer Placeholder 4" hidden="1">
            <a:extLst>
              <a:ext uri="{FF2B5EF4-FFF2-40B4-BE49-F238E27FC236}">
                <a16:creationId xmlns:a16="http://schemas.microsoft.com/office/drawing/2014/main" id="{E97B93D8-FB04-4078-95B9-5AAF5D736A48}"/>
              </a:ext>
            </a:extLst>
          </p:cNvPr>
          <p:cNvSpPr>
            <a:spLocks noGrp="1"/>
          </p:cNvSpPr>
          <p:nvPr>
            <p:ph type="ftr" sz="quarter" idx="3"/>
          </p:nvPr>
        </p:nvSpPr>
        <p:spPr>
          <a:xfrm>
            <a:off x="0" y="6858000"/>
            <a:ext cx="0" cy="0"/>
          </a:xfrm>
          <a:prstGeom prst="rect">
            <a:avLst/>
          </a:prstGeom>
        </p:spPr>
        <p:txBody>
          <a:bodyPr vert="horz" lIns="0" tIns="0" rIns="0" bIns="0" rtlCol="0" anchor="b" anchorCtr="0"/>
          <a:lstStyle>
            <a:lvl1pPr algn="ctr">
              <a:defRPr sz="100">
                <a:noFill/>
              </a:defRPr>
            </a:lvl1pPr>
          </a:lstStyle>
          <a:p>
            <a:endParaRPr lang="da-DK" dirty="0"/>
          </a:p>
        </p:txBody>
      </p:sp>
      <p:sp>
        <p:nvSpPr>
          <p:cNvPr id="18" name="Slide Number Placeholder 5" hidden="1">
            <a:extLst>
              <a:ext uri="{FF2B5EF4-FFF2-40B4-BE49-F238E27FC236}">
                <a16:creationId xmlns:a16="http://schemas.microsoft.com/office/drawing/2014/main" id="{088DDF81-8C54-4915-8516-F84C9DBB77D8}"/>
              </a:ext>
            </a:extLst>
          </p:cNvPr>
          <p:cNvSpPr>
            <a:spLocks noGrp="1"/>
          </p:cNvSpPr>
          <p:nvPr>
            <p:ph type="sldNum" sz="quarter" idx="4"/>
          </p:nvPr>
        </p:nvSpPr>
        <p:spPr>
          <a:xfrm flipV="1">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da-DK" smtClean="0"/>
              <a:pPr/>
              <a:t>‹#›</a:t>
            </a:fld>
            <a:endParaRPr lang="da-DK" dirty="0"/>
          </a:p>
        </p:txBody>
      </p:sp>
    </p:spTree>
    <p:extLst>
      <p:ext uri="{BB962C8B-B14F-4D97-AF65-F5344CB8AC3E}">
        <p14:creationId xmlns:p14="http://schemas.microsoft.com/office/powerpoint/2010/main" val="3968626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useslide">
    <p:spTree>
      <p:nvGrpSpPr>
        <p:cNvPr id="1" name=""/>
        <p:cNvGrpSpPr/>
        <p:nvPr/>
      </p:nvGrpSpPr>
      <p:grpSpPr>
        <a:xfrm>
          <a:off x="0" y="0"/>
          <a:ext cx="0" cy="0"/>
          <a:chOff x="0" y="0"/>
          <a:chExt cx="0" cy="0"/>
        </a:xfrm>
      </p:grpSpPr>
      <p:sp>
        <p:nvSpPr>
          <p:cNvPr id="22" name="Baggrund">
            <a:extLst>
              <a:ext uri="{FF2B5EF4-FFF2-40B4-BE49-F238E27FC236}">
                <a16:creationId xmlns:a16="http://schemas.microsoft.com/office/drawing/2014/main" id="{63067EEF-0156-4525-A657-63C58223258E}"/>
              </a:ext>
            </a:extLst>
          </p:cNvPr>
          <p:cNvSpPr/>
          <p:nvPr userDrawn="1"/>
        </p:nvSpPr>
        <p:spPr>
          <a:xfrm>
            <a:off x="0" y="0"/>
            <a:ext cx="12193200" cy="686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2" name="Grafik">
            <a:extLst>
              <a:ext uri="{FF2B5EF4-FFF2-40B4-BE49-F238E27FC236}">
                <a16:creationId xmlns:a16="http://schemas.microsoft.com/office/drawing/2014/main" id="{1B2C1CB1-CE64-4DC4-B4A1-7356EA6D93E9}"/>
              </a:ext>
            </a:extLst>
          </p:cNvPr>
          <p:cNvSpPr/>
          <p:nvPr/>
        </p:nvSpPr>
        <p:spPr>
          <a:xfrm>
            <a:off x="1529724" y="0"/>
            <a:ext cx="9132552" cy="6858000"/>
          </a:xfrm>
          <a:custGeom>
            <a:avLst/>
            <a:gdLst>
              <a:gd name="connsiteX0" fmla="*/ 9132552 w 9132552"/>
              <a:gd name="connsiteY0" fmla="*/ 5045710 h 6858000"/>
              <a:gd name="connsiteX1" fmla="*/ 6725907 w 9132552"/>
              <a:gd name="connsiteY1" fmla="*/ 0 h 6858000"/>
              <a:gd name="connsiteX2" fmla="*/ 3798563 w 9132552"/>
              <a:gd name="connsiteY2" fmla="*/ 0 h 6858000"/>
              <a:gd name="connsiteX3" fmla="*/ 0 w 9132552"/>
              <a:gd name="connsiteY3" fmla="*/ 1812290 h 6858000"/>
              <a:gd name="connsiteX4" fmla="*/ 2406645 w 9132552"/>
              <a:gd name="connsiteY4" fmla="*/ 6858000 h 6858000"/>
              <a:gd name="connsiteX5" fmla="*/ 5335260 w 913255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32552" h="6858000">
                <a:moveTo>
                  <a:pt x="9132552" y="5045710"/>
                </a:moveTo>
                <a:lnTo>
                  <a:pt x="6725907" y="0"/>
                </a:lnTo>
                <a:lnTo>
                  <a:pt x="3798563" y="0"/>
                </a:lnTo>
                <a:lnTo>
                  <a:pt x="0" y="1812290"/>
                </a:lnTo>
                <a:lnTo>
                  <a:pt x="2406645" y="6858000"/>
                </a:lnTo>
                <a:lnTo>
                  <a:pt x="5335260" y="6858000"/>
                </a:lnTo>
                <a:close/>
              </a:path>
            </a:pathLst>
          </a:custGeom>
          <a:solidFill>
            <a:srgbClr val="006874"/>
          </a:solidFill>
          <a:ln w="12691" cap="flat">
            <a:noFill/>
            <a:prstDash val="solid"/>
            <a:miter/>
          </a:ln>
        </p:spPr>
        <p:txBody>
          <a:bodyPr rtlCol="0" anchor="ctr"/>
          <a:lstStyle/>
          <a:p>
            <a:endParaRPr lang="da-DK" dirty="0"/>
          </a:p>
        </p:txBody>
      </p:sp>
      <p:sp>
        <p:nvSpPr>
          <p:cNvPr id="16" name="Pladsholder til tekst 15">
            <a:extLst>
              <a:ext uri="{FF2B5EF4-FFF2-40B4-BE49-F238E27FC236}">
                <a16:creationId xmlns:a16="http://schemas.microsoft.com/office/drawing/2014/main" id="{3DF5D0CE-5089-46C9-AE77-ADCE24302840}"/>
              </a:ext>
            </a:extLst>
          </p:cNvPr>
          <p:cNvSpPr>
            <a:spLocks noGrp="1"/>
          </p:cNvSpPr>
          <p:nvPr>
            <p:ph type="body" sz="quarter" idx="13" hasCustomPrompt="1"/>
          </p:nvPr>
        </p:nvSpPr>
        <p:spPr>
          <a:xfrm>
            <a:off x="571500" y="3777426"/>
            <a:ext cx="11047413" cy="1459865"/>
          </a:xfrm>
        </p:spPr>
        <p:txBody>
          <a:bodyPr anchor="t" anchorCtr="0"/>
          <a:lstStyle>
            <a:lvl1pPr marL="0" indent="0" algn="ctr">
              <a:lnSpc>
                <a:spcPct val="100000"/>
              </a:lnSpc>
              <a:spcAft>
                <a:spcPts val="0"/>
              </a:spcAft>
              <a:buClrTx/>
              <a:buFont typeface="Arial" panose="020B0604020202020204" pitchFamily="34" charset="0"/>
              <a:buChar char="​"/>
              <a:defRPr sz="2000" b="0">
                <a:solidFill>
                  <a:schemeClr val="accent2"/>
                </a:solidFill>
              </a:defRPr>
            </a:lvl1pPr>
            <a:lvl2pPr marL="0" indent="0" algn="ctr">
              <a:lnSpc>
                <a:spcPct val="100000"/>
              </a:lnSpc>
              <a:spcAft>
                <a:spcPts val="0"/>
              </a:spcAft>
              <a:buClrTx/>
              <a:buFont typeface="Arial" panose="020B0604020202020204" pitchFamily="34" charset="0"/>
              <a:buChar char="​"/>
              <a:defRPr sz="1800">
                <a:solidFill>
                  <a:schemeClr val="bg1"/>
                </a:solidFill>
              </a:defRPr>
            </a:lvl2pPr>
            <a:lvl3pPr marL="0" indent="0" algn="ctr">
              <a:lnSpc>
                <a:spcPct val="100000"/>
              </a:lnSpc>
              <a:spcAft>
                <a:spcPts val="0"/>
              </a:spcAft>
              <a:buClrTx/>
              <a:buFont typeface="Arial" panose="020B0604020202020204" pitchFamily="34" charset="0"/>
              <a:buChar char="​"/>
              <a:defRPr sz="2000">
                <a:solidFill>
                  <a:schemeClr val="accent6"/>
                </a:solidFill>
              </a:defRPr>
            </a:lvl3pPr>
            <a:lvl4pPr marL="0" indent="0" algn="ctr">
              <a:lnSpc>
                <a:spcPct val="100000"/>
              </a:lnSpc>
              <a:spcAft>
                <a:spcPts val="0"/>
              </a:spcAft>
              <a:buClrTx/>
              <a:buFont typeface="Arial" panose="020B0604020202020204" pitchFamily="34" charset="0"/>
              <a:buChar char="​"/>
              <a:defRPr sz="2000">
                <a:solidFill>
                  <a:schemeClr val="accent6"/>
                </a:solidFill>
              </a:defRPr>
            </a:lvl4pPr>
            <a:lvl5pPr marL="0" indent="0" algn="ctr">
              <a:lnSpc>
                <a:spcPct val="100000"/>
              </a:lnSpc>
              <a:spcAft>
                <a:spcPts val="0"/>
              </a:spcAft>
              <a:buClrTx/>
              <a:buFont typeface="Arial" panose="020B0604020202020204" pitchFamily="34" charset="0"/>
              <a:buChar char="​"/>
              <a:defRPr sz="2000">
                <a:solidFill>
                  <a:schemeClr val="accent6"/>
                </a:solidFill>
              </a:defRPr>
            </a:lvl5pPr>
          </a:lstStyle>
          <a:p>
            <a:pPr lvl="0"/>
            <a:r>
              <a:rPr lang="da-DK" dirty="0"/>
              <a:t>Klik for at tilføje tekst</a:t>
            </a:r>
            <a:endParaRPr lang="da-DK"/>
          </a:p>
        </p:txBody>
      </p:sp>
      <p:sp>
        <p:nvSpPr>
          <p:cNvPr id="27" name="text" descr="{&quot;templafy&quot;:{&quot;id&quot;:&quot;6e694835-3f6c-4e6f-a8f6-eb4877bb88e8&quot;}}" title="UserProfile.Street.Department_{{DocumentLanguage}}">
            <a:extLst>
              <a:ext uri="{FF2B5EF4-FFF2-40B4-BE49-F238E27FC236}">
                <a16:creationId xmlns:a16="http://schemas.microsoft.com/office/drawing/2014/main" id="{55C898CE-6A45-464D-BDAF-02D8F7CBBDA9}"/>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IT-uddannelserne</a:t>
            </a:r>
          </a:p>
        </p:txBody>
      </p:sp>
      <p:sp>
        <p:nvSpPr>
          <p:cNvPr id="28" name="name" descr="{&quot;templafy&quot;:{&quot;id&quot;:&quot;c350ce41-268e-462b-965e-fcd4b26fe42e&quot;}}" title="UserProfile.Name">
            <a:extLst>
              <a:ext uri="{FF2B5EF4-FFF2-40B4-BE49-F238E27FC236}">
                <a16:creationId xmlns:a16="http://schemas.microsoft.com/office/drawing/2014/main" id="{D720BDF1-23E8-46DD-AD4D-51FA8A6A3C53}"/>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Ib Helmer Nielsen</a:t>
            </a:r>
          </a:p>
        </p:txBody>
      </p:sp>
      <p:pic>
        <p:nvPicPr>
          <p:cNvPr id="1525149596" name="image" descr="{&quot;templafy&quot;:{&quot;id&quot;:&quot;044bd812-0181-46ae-8ae0-8b15d4428bce&quot;}}"/>
          <p:cNvPicPr>
            <a:picLocks noChangeAspect="1"/>
          </p:cNvPicPr>
          <p:nvPr/>
        </p:nvPicPr>
        <p:blipFill>
          <a:blip r:embed="rId2"/>
          <a:stretch>
            <a:fillRect/>
          </a:stretch>
        </p:blipFill>
        <p:spPr>
          <a:xfrm>
            <a:off x="572400" y="5896800"/>
            <a:ext cx="2515790" cy="392400"/>
          </a:xfrm>
          <a:prstGeom prst="rect">
            <a:avLst/>
          </a:prstGeom>
        </p:spPr>
      </p:pic>
      <p:cxnSp>
        <p:nvCxnSpPr>
          <p:cNvPr id="18" name="Lige forbindelse 17">
            <a:extLst>
              <a:ext uri="{FF2B5EF4-FFF2-40B4-BE49-F238E27FC236}">
                <a16:creationId xmlns:a16="http://schemas.microsoft.com/office/drawing/2014/main" id="{9EA7A46A-6D01-4D61-872F-3BB9884F781E}"/>
              </a:ext>
            </a:extLst>
          </p:cNvPr>
          <p:cNvCxnSpPr/>
          <p:nvPr userDrawn="1"/>
        </p:nvCxnSpPr>
        <p:spPr>
          <a:xfrm>
            <a:off x="11175833" y="6062400"/>
            <a:ext cx="0" cy="2232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ladsholder til slidenummer 12">
            <a:extLst>
              <a:ext uri="{FF2B5EF4-FFF2-40B4-BE49-F238E27FC236}">
                <a16:creationId xmlns:a16="http://schemas.microsoft.com/office/drawing/2014/main" id="{0A45EF0C-F6F3-4943-89E1-96DA892BBE96}"/>
              </a:ext>
            </a:extLst>
          </p:cNvPr>
          <p:cNvSpPr>
            <a:spLocks noGrp="1"/>
          </p:cNvSpPr>
          <p:nvPr>
            <p:ph type="sldNum" sz="quarter" idx="12"/>
          </p:nvPr>
        </p:nvSpPr>
        <p:spPr/>
        <p:txBody>
          <a:bodyPr/>
          <a:lstStyle>
            <a:lvl1pPr>
              <a:defRPr>
                <a:solidFill>
                  <a:schemeClr val="bg1"/>
                </a:solidFill>
              </a:defRPr>
            </a:lvl1pPr>
          </a:lstStyle>
          <a:p>
            <a:fld id="{24C8C45C-947F-4981-8B3F-4F32E973C901}" type="slidenum">
              <a:rPr lang="da-DK" smtClean="0"/>
              <a:pPr/>
              <a:t>‹#›</a:t>
            </a:fld>
            <a:endParaRPr lang="da-DK" dirty="0"/>
          </a:p>
        </p:txBody>
      </p:sp>
      <p:sp>
        <p:nvSpPr>
          <p:cNvPr id="12" name="Pladsholder til sidefod 11">
            <a:extLst>
              <a:ext uri="{FF2B5EF4-FFF2-40B4-BE49-F238E27FC236}">
                <a16:creationId xmlns:a16="http://schemas.microsoft.com/office/drawing/2014/main" id="{AE6570E5-F488-41D2-8F8D-EC5555FEE99B}"/>
              </a:ext>
            </a:extLst>
          </p:cNvPr>
          <p:cNvSpPr>
            <a:spLocks noGrp="1"/>
          </p:cNvSpPr>
          <p:nvPr>
            <p:ph type="ftr" sz="quarter" idx="11"/>
          </p:nvPr>
        </p:nvSpPr>
        <p:spPr/>
        <p:txBody>
          <a:bodyPr/>
          <a:lstStyle>
            <a:lvl1pPr>
              <a:defRPr>
                <a:solidFill>
                  <a:schemeClr val="bg1"/>
                </a:solidFill>
              </a:defRPr>
            </a:lvl1pPr>
          </a:lstStyle>
          <a:p>
            <a:endParaRPr lang="da-DK" dirty="0"/>
          </a:p>
        </p:txBody>
      </p:sp>
      <p:sp>
        <p:nvSpPr>
          <p:cNvPr id="11" name="Pladsholder til dato 10" hidden="1">
            <a:extLst>
              <a:ext uri="{FF2B5EF4-FFF2-40B4-BE49-F238E27FC236}">
                <a16:creationId xmlns:a16="http://schemas.microsoft.com/office/drawing/2014/main" id="{95B73F71-B6D9-4A05-959D-761DF48805D3}"/>
              </a:ext>
            </a:extLst>
          </p:cNvPr>
          <p:cNvSpPr>
            <a:spLocks noGrp="1"/>
          </p:cNvSpPr>
          <p:nvPr>
            <p:ph type="dt" sz="half" idx="10"/>
          </p:nvPr>
        </p:nvSpPr>
        <p:spPr/>
        <p:txBody>
          <a:bodyPr/>
          <a:lstStyle/>
          <a:p>
            <a:endParaRPr lang="da-DK" dirty="0"/>
          </a:p>
        </p:txBody>
      </p:sp>
      <p:pic>
        <p:nvPicPr>
          <p:cNvPr id="15" name="Kaffe ikon">
            <a:extLst>
              <a:ext uri="{FF2B5EF4-FFF2-40B4-BE49-F238E27FC236}">
                <a16:creationId xmlns:a16="http://schemas.microsoft.com/office/drawing/2014/main" id="{30B2529F-F6B2-4E4E-B05C-1FDDFB88ECC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25840" y="1134745"/>
            <a:ext cx="1140320" cy="1141200"/>
          </a:xfrm>
          <a:prstGeom prst="rect">
            <a:avLst/>
          </a:prstGeom>
        </p:spPr>
      </p:pic>
      <p:sp>
        <p:nvSpPr>
          <p:cNvPr id="3" name="Tekstfelt 2">
            <a:extLst>
              <a:ext uri="{FF2B5EF4-FFF2-40B4-BE49-F238E27FC236}">
                <a16:creationId xmlns:a16="http://schemas.microsoft.com/office/drawing/2014/main" id="{BE6A2643-729E-456A-8045-53692DF4119E}"/>
              </a:ext>
            </a:extLst>
          </p:cNvPr>
          <p:cNvSpPr txBox="1"/>
          <p:nvPr userDrawn="1"/>
        </p:nvSpPr>
        <p:spPr>
          <a:xfrm>
            <a:off x="571499" y="2716976"/>
            <a:ext cx="11047413" cy="877163"/>
          </a:xfrm>
          <a:prstGeom prst="rect">
            <a:avLst/>
          </a:prstGeom>
          <a:noFill/>
        </p:spPr>
        <p:txBody>
          <a:bodyPr wrap="square" lIns="0" tIns="0" rIns="0" bIns="0" rtlCol="0">
            <a:spAutoFit/>
          </a:bodyPr>
          <a:lstStyle/>
          <a:p>
            <a:pPr marL="0" indent="0" algn="ctr">
              <a:lnSpc>
                <a:spcPct val="95000"/>
              </a:lnSpc>
              <a:spcAft>
                <a:spcPts val="1417"/>
              </a:spcAft>
              <a:buClr>
                <a:schemeClr val="tx2"/>
              </a:buClr>
              <a:buFont typeface="Verdana" panose="020B0604030504040204" pitchFamily="34" charset="0"/>
              <a:buNone/>
            </a:pPr>
            <a:r>
              <a:rPr lang="da-DK" sz="6000" b="1" kern="1200" dirty="0">
                <a:solidFill>
                  <a:schemeClr val="bg1"/>
                </a:solidFill>
                <a:latin typeface="+mj-lt"/>
                <a:ea typeface="+mj-ea"/>
                <a:cs typeface="+mj-cs"/>
              </a:rPr>
              <a:t>Pause</a:t>
            </a:r>
            <a:endParaRPr lang="da-DK"/>
          </a:p>
        </p:txBody>
      </p:sp>
    </p:spTree>
    <p:extLst>
      <p:ext uri="{BB962C8B-B14F-4D97-AF65-F5344CB8AC3E}">
        <p14:creationId xmlns:p14="http://schemas.microsoft.com/office/powerpoint/2010/main" val="10177401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fslutningsslide">
    <p:spTree>
      <p:nvGrpSpPr>
        <p:cNvPr id="1" name=""/>
        <p:cNvGrpSpPr/>
        <p:nvPr/>
      </p:nvGrpSpPr>
      <p:grpSpPr>
        <a:xfrm>
          <a:off x="0" y="0"/>
          <a:ext cx="0" cy="0"/>
          <a:chOff x="0" y="0"/>
          <a:chExt cx="0" cy="0"/>
        </a:xfrm>
      </p:grpSpPr>
      <p:sp>
        <p:nvSpPr>
          <p:cNvPr id="7" name="Baggrund"/>
          <p:cNvSpPr/>
          <p:nvPr userDrawn="1"/>
        </p:nvSpPr>
        <p:spPr>
          <a:xfrm>
            <a:off x="0" y="0"/>
            <a:ext cx="12193200" cy="686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15" name="Pladsholder til tekst 14">
            <a:extLst>
              <a:ext uri="{FF2B5EF4-FFF2-40B4-BE49-F238E27FC236}">
                <a16:creationId xmlns:a16="http://schemas.microsoft.com/office/drawing/2014/main" id="{07B8917B-F19F-4202-A0E4-A0FDB37265CE}"/>
              </a:ext>
            </a:extLst>
          </p:cNvPr>
          <p:cNvSpPr>
            <a:spLocks noGrp="1"/>
          </p:cNvSpPr>
          <p:nvPr>
            <p:ph type="body" sz="quarter" idx="13" hasCustomPrompt="1"/>
          </p:nvPr>
        </p:nvSpPr>
        <p:spPr>
          <a:xfrm>
            <a:off x="1797050" y="2411731"/>
            <a:ext cx="8352000" cy="2617470"/>
          </a:xfrm>
        </p:spPr>
        <p:txBody>
          <a:bodyPr/>
          <a:lstStyle>
            <a:lvl1pPr marL="0" indent="0" algn="ctr">
              <a:lnSpc>
                <a:spcPct val="88000"/>
              </a:lnSpc>
              <a:spcAft>
                <a:spcPts val="1000"/>
              </a:spcAft>
              <a:buClrTx/>
              <a:buFont typeface="Arial" panose="020B0604020202020204" pitchFamily="34" charset="0"/>
              <a:buChar char="​"/>
              <a:defRPr sz="3600" b="1">
                <a:solidFill>
                  <a:schemeClr val="bg1"/>
                </a:solidFill>
              </a:defRPr>
            </a:lvl1pPr>
            <a:lvl2pPr marL="0" indent="0" algn="ctr">
              <a:lnSpc>
                <a:spcPct val="100000"/>
              </a:lnSpc>
              <a:spcAft>
                <a:spcPts val="0"/>
              </a:spcAft>
              <a:buClrTx/>
              <a:buFont typeface="Arial" panose="020B0604020202020204" pitchFamily="34" charset="0"/>
              <a:buChar char="​"/>
              <a:defRPr sz="2000">
                <a:solidFill>
                  <a:schemeClr val="bg1"/>
                </a:solidFill>
              </a:defRPr>
            </a:lvl2pPr>
            <a:lvl3pPr marL="0" indent="0" algn="ctr">
              <a:lnSpc>
                <a:spcPct val="100000"/>
              </a:lnSpc>
              <a:spcAft>
                <a:spcPts val="0"/>
              </a:spcAft>
              <a:buClrTx/>
              <a:buFont typeface="Arial" panose="020B0604020202020204" pitchFamily="34" charset="0"/>
              <a:buChar char="​"/>
              <a:defRPr sz="2000">
                <a:solidFill>
                  <a:schemeClr val="bg1"/>
                </a:solidFill>
              </a:defRPr>
            </a:lvl3pPr>
            <a:lvl4pPr marL="0" indent="0" algn="ctr">
              <a:lnSpc>
                <a:spcPct val="100000"/>
              </a:lnSpc>
              <a:spcAft>
                <a:spcPts val="0"/>
              </a:spcAft>
              <a:buClrTx/>
              <a:buFont typeface="Arial" panose="020B0604020202020204" pitchFamily="34" charset="0"/>
              <a:buChar char="​"/>
              <a:defRPr sz="2000">
                <a:solidFill>
                  <a:schemeClr val="bg1"/>
                </a:solidFill>
              </a:defRPr>
            </a:lvl4pPr>
            <a:lvl5pPr marL="0" indent="0" algn="ctr">
              <a:lnSpc>
                <a:spcPct val="100000"/>
              </a:lnSpc>
              <a:spcAft>
                <a:spcPts val="0"/>
              </a:spcAft>
              <a:buClrTx/>
              <a:buFont typeface="Arial" panose="020B0604020202020204" pitchFamily="34" charset="0"/>
              <a:buChar char="​"/>
              <a:defRPr sz="2000">
                <a:solidFill>
                  <a:schemeClr val="bg1"/>
                </a:solidFill>
              </a:defRPr>
            </a:lvl5pPr>
          </a:lstStyle>
          <a:p>
            <a:pPr lvl="0"/>
            <a:r>
              <a:rPr lang="da-DK" dirty="0"/>
              <a:t>Klik og indsæt tekst</a:t>
            </a:r>
            <a:br>
              <a:rPr lang="da-DK" dirty="0"/>
            </a:br>
            <a:r>
              <a:rPr lang="da-DK" dirty="0"/>
              <a:t>Klik ENTER og TAB for at få næste tekst niveau på 20 pkt.</a:t>
            </a:r>
            <a:endParaRPr lang="da-DK"/>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pic>
        <p:nvPicPr>
          <p:cNvPr id="1478255481" name="image" descr="{&quot;templafy&quot;:{&quot;id&quot;:&quot;d18a66e1-b293-417f-8af1-7f975334a120&quot;}}"/>
          <p:cNvPicPr>
            <a:picLocks noChangeAspect="1"/>
          </p:cNvPicPr>
          <p:nvPr/>
        </p:nvPicPr>
        <p:blipFill>
          <a:blip r:embed="rId2"/>
          <a:stretch>
            <a:fillRect/>
          </a:stretch>
        </p:blipFill>
        <p:spPr>
          <a:xfrm>
            <a:off x="5124000" y="5415279"/>
            <a:ext cx="1937179" cy="972000"/>
          </a:xfrm>
          <a:prstGeom prst="rect">
            <a:avLst/>
          </a:prstGeom>
        </p:spPr>
      </p:pic>
      <p:sp>
        <p:nvSpPr>
          <p:cNvPr id="17" name="Pladsholder til dato 16" hidden="1">
            <a:extLst>
              <a:ext uri="{FF2B5EF4-FFF2-40B4-BE49-F238E27FC236}">
                <a16:creationId xmlns:a16="http://schemas.microsoft.com/office/drawing/2014/main" id="{1731C84F-56F7-4A86-93B2-44023FE02AA7}"/>
              </a:ext>
            </a:extLst>
          </p:cNvPr>
          <p:cNvSpPr>
            <a:spLocks noGrp="1"/>
          </p:cNvSpPr>
          <p:nvPr>
            <p:ph type="dt" sz="half" idx="14"/>
          </p:nvPr>
        </p:nvSpPr>
        <p:spPr/>
        <p:txBody>
          <a:bodyPr/>
          <a:lstStyle/>
          <a:p>
            <a:endParaRPr lang="da-DK" dirty="0"/>
          </a:p>
        </p:txBody>
      </p:sp>
      <p:sp>
        <p:nvSpPr>
          <p:cNvPr id="18" name="Pladsholder til sidefod 17" hidden="1">
            <a:extLst>
              <a:ext uri="{FF2B5EF4-FFF2-40B4-BE49-F238E27FC236}">
                <a16:creationId xmlns:a16="http://schemas.microsoft.com/office/drawing/2014/main" id="{114B76EA-00CA-49C3-BDB9-BB9265E6917D}"/>
              </a:ext>
            </a:extLst>
          </p:cNvPr>
          <p:cNvSpPr>
            <a:spLocks noGrp="1"/>
          </p:cNvSpPr>
          <p:nvPr>
            <p:ph type="ftr" sz="quarter" idx="15"/>
          </p:nvPr>
        </p:nvSpPr>
        <p:spPr>
          <a:xfrm>
            <a:off x="0" y="6858000"/>
            <a:ext cx="0" cy="0"/>
          </a:xfrm>
        </p:spPr>
        <p:txBody>
          <a:bodyPr/>
          <a:lstStyle/>
          <a:p>
            <a:endParaRPr lang="da-DK" dirty="0"/>
          </a:p>
        </p:txBody>
      </p:sp>
      <p:sp>
        <p:nvSpPr>
          <p:cNvPr id="14" name="Slide Number Placeholder 5" hidden="1">
            <a:extLst>
              <a:ext uri="{FF2B5EF4-FFF2-40B4-BE49-F238E27FC236}">
                <a16:creationId xmlns:a16="http://schemas.microsoft.com/office/drawing/2014/main" id="{CCC11C80-A7CC-4D2E-A9DB-FFC6D63066B1}"/>
              </a:ext>
            </a:extLst>
          </p:cNvPr>
          <p:cNvSpPr>
            <a:spLocks noGrp="1"/>
          </p:cNvSpPr>
          <p:nvPr>
            <p:ph type="sldNum" sz="quarter" idx="4"/>
          </p:nvPr>
        </p:nvSpPr>
        <p:spPr>
          <a:xfrm flipV="1">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da-DK" smtClean="0"/>
              <a:pPr/>
              <a:t>‹#›</a:t>
            </a:fld>
            <a:endParaRPr lang="da-DK" dirty="0"/>
          </a:p>
        </p:txBody>
      </p:sp>
    </p:spTree>
    <p:extLst>
      <p:ext uri="{BB962C8B-B14F-4D97-AF65-F5344CB8AC3E}">
        <p14:creationId xmlns:p14="http://schemas.microsoft.com/office/powerpoint/2010/main" val="15963102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l bulle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FDC582-69C3-42DB-A0C2-AF4C43A376C7}"/>
              </a:ext>
            </a:extLst>
          </p:cNvPr>
          <p:cNvSpPr>
            <a:spLocks noGrp="1"/>
          </p:cNvSpPr>
          <p:nvPr>
            <p:ph type="title" hasCustomPrompt="1"/>
          </p:nvPr>
        </p:nvSpPr>
        <p:spPr/>
        <p:txBody>
          <a:bodyPr/>
          <a:lstStyle/>
          <a:p>
            <a:r>
              <a:rPr lang="da-DK" noProof="0" dirty="0"/>
              <a:t>Klik for at indsætte titel</a:t>
            </a:r>
            <a:endParaRPr lang="da-DK" dirty="0"/>
          </a:p>
        </p:txBody>
      </p:sp>
      <p:sp>
        <p:nvSpPr>
          <p:cNvPr id="3" name="Pladsholder til slidenummer 2">
            <a:extLst>
              <a:ext uri="{FF2B5EF4-FFF2-40B4-BE49-F238E27FC236}">
                <a16:creationId xmlns:a16="http://schemas.microsoft.com/office/drawing/2014/main" id="{D08215F6-1357-4CE3-B6CB-075C4B14B6F3}"/>
              </a:ext>
            </a:extLst>
          </p:cNvPr>
          <p:cNvSpPr>
            <a:spLocks noGrp="1"/>
          </p:cNvSpPr>
          <p:nvPr>
            <p:ph type="sldNum" sz="quarter" idx="10"/>
          </p:nvPr>
        </p:nvSpPr>
        <p:spPr/>
        <p:txBody>
          <a:bodyPr/>
          <a:lstStyle/>
          <a:p>
            <a:fld id="{24C8C45C-947F-4981-8B3F-4F32E973C901}" type="slidenum">
              <a:rPr lang="da-DK" smtClean="0"/>
              <a:pPr/>
              <a:t>‹#›</a:t>
            </a:fld>
            <a:endParaRPr lang="da-DK" dirty="0"/>
          </a:p>
        </p:txBody>
      </p:sp>
      <p:sp>
        <p:nvSpPr>
          <p:cNvPr id="4" name="Pladsholder til dato 3">
            <a:extLst>
              <a:ext uri="{FF2B5EF4-FFF2-40B4-BE49-F238E27FC236}">
                <a16:creationId xmlns:a16="http://schemas.microsoft.com/office/drawing/2014/main" id="{B05A5658-A186-496F-9CBB-21B2E977EC43}"/>
              </a:ext>
            </a:extLst>
          </p:cNvPr>
          <p:cNvSpPr>
            <a:spLocks noGrp="1"/>
          </p:cNvSpPr>
          <p:nvPr>
            <p:ph type="dt" sz="half" idx="11"/>
          </p:nvPr>
        </p:nvSpPr>
        <p:spPr/>
        <p:txBody>
          <a:bodyPr/>
          <a:lstStyle/>
          <a:p>
            <a:endParaRPr lang="da-DK" dirty="0"/>
          </a:p>
        </p:txBody>
      </p:sp>
      <p:sp>
        <p:nvSpPr>
          <p:cNvPr id="5" name="Pladsholder til sidefod 4">
            <a:extLst>
              <a:ext uri="{FF2B5EF4-FFF2-40B4-BE49-F238E27FC236}">
                <a16:creationId xmlns:a16="http://schemas.microsoft.com/office/drawing/2014/main" id="{8A63A43E-87BE-4C81-A92E-D2F2620DF66A}"/>
              </a:ext>
            </a:extLst>
          </p:cNvPr>
          <p:cNvSpPr>
            <a:spLocks noGrp="1"/>
          </p:cNvSpPr>
          <p:nvPr>
            <p:ph type="ftr" sz="quarter" idx="12"/>
          </p:nvPr>
        </p:nvSpPr>
        <p:spPr/>
        <p:txBody>
          <a:bodyPr/>
          <a:lstStyle/>
          <a:p>
            <a:endParaRPr lang="da-DK" dirty="0"/>
          </a:p>
        </p:txBody>
      </p:sp>
      <p:sp>
        <p:nvSpPr>
          <p:cNvPr id="8" name="Pladsholder til tekst 7">
            <a:extLst>
              <a:ext uri="{FF2B5EF4-FFF2-40B4-BE49-F238E27FC236}">
                <a16:creationId xmlns:a16="http://schemas.microsoft.com/office/drawing/2014/main" id="{CC474FD8-278A-47CD-9D9C-9959CF9DAACA}"/>
              </a:ext>
            </a:extLst>
          </p:cNvPr>
          <p:cNvSpPr>
            <a:spLocks noGrp="1"/>
          </p:cNvSpPr>
          <p:nvPr>
            <p:ph type="body" sz="quarter" idx="13" hasCustomPrompt="1"/>
          </p:nvPr>
        </p:nvSpPr>
        <p:spPr>
          <a:xfrm>
            <a:off x="571500" y="1658938"/>
            <a:ext cx="11047413" cy="4052887"/>
          </a:xfrm>
        </p:spPr>
        <p:txBody>
          <a:bodyPr/>
          <a:lstStyle>
            <a:lvl1pPr marL="360000" indent="-360000">
              <a:lnSpc>
                <a:spcPct val="97000"/>
              </a:lnSpc>
              <a:buSzPct val="90000"/>
              <a:buFontTx/>
              <a:buBlip>
                <a:blip r:embed="rId2"/>
              </a:buBlip>
              <a:defRPr/>
            </a:lvl1pPr>
            <a:lvl2pPr marL="720000" indent="-360000">
              <a:buSzPct val="90000"/>
              <a:buFontTx/>
              <a:buBlip>
                <a:blip r:embed="rId2"/>
              </a:buBlip>
              <a:defRPr/>
            </a:lvl2pPr>
            <a:lvl3pPr marL="1080000" indent="-360000">
              <a:lnSpc>
                <a:spcPct val="101000"/>
              </a:lnSpc>
              <a:buSzPct val="90000"/>
              <a:buFontTx/>
              <a:buBlip>
                <a:blip r:embed="rId2"/>
              </a:buBlip>
              <a:defRPr/>
            </a:lvl3pPr>
            <a:lvl4pPr marL="1440000" indent="-360000">
              <a:lnSpc>
                <a:spcPct val="104000"/>
              </a:lnSpc>
              <a:buSzPct val="90000"/>
              <a:buFontTx/>
              <a:buBlip>
                <a:blip r:embed="rId2"/>
              </a:buBlip>
              <a:defRPr/>
            </a:lvl4pPr>
            <a:lvl5pPr marL="1800000" indent="-360000">
              <a:lnSpc>
                <a:spcPct val="107000"/>
              </a:lnSpc>
              <a:buSzPct val="90000"/>
              <a:buFontTx/>
              <a:buBlip>
                <a:blip r:embed="rId2"/>
              </a:buBlip>
              <a:defRPr/>
            </a:lvl5pPr>
            <a:lvl6pPr marL="360000" indent="-360000">
              <a:lnSpc>
                <a:spcPct val="104000"/>
              </a:lnSpc>
              <a:buClr>
                <a:schemeClr val="accent4"/>
              </a:buClr>
              <a:buSzPct val="100000"/>
              <a:buFont typeface="Verdana" panose="020B0604030504040204" pitchFamily="34" charset="0"/>
              <a:buChar char="●"/>
              <a:defRPr/>
            </a:lvl6pPr>
            <a:lvl7pPr marL="720000" indent="-360000">
              <a:buClr>
                <a:schemeClr val="accent4"/>
              </a:buClr>
              <a:buSzPct val="100000"/>
              <a:buFont typeface="Verdana" panose="020B0604030504040204" pitchFamily="34" charset="0"/>
              <a:buChar char="●"/>
              <a:defRPr/>
            </a:lvl7pPr>
            <a:lvl8pPr marL="1080000" indent="-360000">
              <a:lnSpc>
                <a:spcPct val="100000"/>
              </a:lnSpc>
              <a:buClr>
                <a:schemeClr val="accent4"/>
              </a:buClr>
              <a:buSzPct val="100000"/>
              <a:buFont typeface="Verdana" panose="020B0604030504040204" pitchFamily="34" charset="0"/>
              <a:buChar char="●"/>
              <a:defRPr/>
            </a:lvl8pPr>
            <a:lvl9pPr marL="1440000" indent="-360000">
              <a:lnSpc>
                <a:spcPct val="100000"/>
              </a:lnSpc>
              <a:buClr>
                <a:schemeClr val="accent4"/>
              </a:buClr>
              <a:buSzPct val="100000"/>
              <a:buFont typeface="Verdana" panose="020B0604030504040204" pitchFamily="34" charset="0"/>
              <a:buChar char="●"/>
              <a:defRPr/>
            </a:lvl9pPr>
          </a:lstStyle>
          <a:p>
            <a:pPr lvl="0"/>
            <a:r>
              <a:rPr lang="da-DK" noProof="0" dirty="0"/>
              <a:t>Klik for at tilføje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Tree>
    <p:extLst>
      <p:ext uri="{BB962C8B-B14F-4D97-AF65-F5344CB8AC3E}">
        <p14:creationId xmlns:p14="http://schemas.microsoft.com/office/powerpoint/2010/main" val="510847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da-DK" noProof="0" dirty="0"/>
              <a:t>Klik for at indsætte titel</a:t>
            </a:r>
            <a:endParaRPr lang="da-DK" dirty="0"/>
          </a:p>
        </p:txBody>
      </p:sp>
      <p:sp>
        <p:nvSpPr>
          <p:cNvPr id="8" name="Pladsholder til slidenummer 7">
            <a:extLst>
              <a:ext uri="{FF2B5EF4-FFF2-40B4-BE49-F238E27FC236}">
                <a16:creationId xmlns:a16="http://schemas.microsoft.com/office/drawing/2014/main" id="{CF183F2D-82B9-456F-A6A5-8377EE1A561E}"/>
              </a:ext>
            </a:extLst>
          </p:cNvPr>
          <p:cNvSpPr>
            <a:spLocks noGrp="1"/>
          </p:cNvSpPr>
          <p:nvPr>
            <p:ph type="sldNum" sz="quarter" idx="12"/>
          </p:nvPr>
        </p:nvSpPr>
        <p:spPr/>
        <p:txBody>
          <a:bodyPr/>
          <a:lstStyle/>
          <a:p>
            <a:fld id="{24C8C45C-947F-4981-8B3F-4F32E973C901}" type="slidenum">
              <a:rPr lang="da-DK" smtClean="0"/>
              <a:pPr/>
              <a:t>‹#›</a:t>
            </a:fld>
            <a:endParaRPr lang="da-DK" dirty="0"/>
          </a:p>
        </p:txBody>
      </p:sp>
      <p:sp>
        <p:nvSpPr>
          <p:cNvPr id="7" name="Pladsholder til sidefod 6">
            <a:extLst>
              <a:ext uri="{FF2B5EF4-FFF2-40B4-BE49-F238E27FC236}">
                <a16:creationId xmlns:a16="http://schemas.microsoft.com/office/drawing/2014/main" id="{E6A05CAD-62A2-47A9-8872-E37165C64800}"/>
              </a:ext>
            </a:extLst>
          </p:cNvPr>
          <p:cNvSpPr>
            <a:spLocks noGrp="1"/>
          </p:cNvSpPr>
          <p:nvPr>
            <p:ph type="ftr" sz="quarter" idx="11"/>
          </p:nvPr>
        </p:nvSpPr>
        <p:spPr/>
        <p:txBody>
          <a:bodyPr/>
          <a:lstStyle/>
          <a:p>
            <a:endParaRPr lang="da-DK" dirty="0"/>
          </a:p>
        </p:txBody>
      </p:sp>
      <p:sp>
        <p:nvSpPr>
          <p:cNvPr id="6" name="Pladsholder til dato 5" hidden="1">
            <a:extLst>
              <a:ext uri="{FF2B5EF4-FFF2-40B4-BE49-F238E27FC236}">
                <a16:creationId xmlns:a16="http://schemas.microsoft.com/office/drawing/2014/main" id="{DC6CF77E-777F-4196-B015-EAB90C91E979}"/>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4508886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7" name="Pladsholder til slidenummer 6">
            <a:extLst>
              <a:ext uri="{FF2B5EF4-FFF2-40B4-BE49-F238E27FC236}">
                <a16:creationId xmlns:a16="http://schemas.microsoft.com/office/drawing/2014/main" id="{64EF57B5-2368-490B-9547-BB8EDCF4263B}"/>
              </a:ext>
            </a:extLst>
          </p:cNvPr>
          <p:cNvSpPr>
            <a:spLocks noGrp="1"/>
          </p:cNvSpPr>
          <p:nvPr>
            <p:ph type="sldNum" sz="quarter" idx="12"/>
          </p:nvPr>
        </p:nvSpPr>
        <p:spPr/>
        <p:txBody>
          <a:bodyPr/>
          <a:lstStyle/>
          <a:p>
            <a:fld id="{24C8C45C-947F-4981-8B3F-4F32E973C901}" type="slidenum">
              <a:rPr lang="da-DK" smtClean="0"/>
              <a:pPr/>
              <a:t>‹#›</a:t>
            </a:fld>
            <a:endParaRPr lang="da-DK" dirty="0"/>
          </a:p>
        </p:txBody>
      </p:sp>
      <p:sp>
        <p:nvSpPr>
          <p:cNvPr id="6" name="Pladsholder til sidefod 5">
            <a:extLst>
              <a:ext uri="{FF2B5EF4-FFF2-40B4-BE49-F238E27FC236}">
                <a16:creationId xmlns:a16="http://schemas.microsoft.com/office/drawing/2014/main" id="{CA91E7A9-0E33-4D5F-A09A-56FBFBFD5A3E}"/>
              </a:ext>
            </a:extLst>
          </p:cNvPr>
          <p:cNvSpPr>
            <a:spLocks noGrp="1"/>
          </p:cNvSpPr>
          <p:nvPr>
            <p:ph type="ftr" sz="quarter" idx="11"/>
          </p:nvPr>
        </p:nvSpPr>
        <p:spPr/>
        <p:txBody>
          <a:bodyPr/>
          <a:lstStyle/>
          <a:p>
            <a:endParaRPr lang="da-DK" dirty="0"/>
          </a:p>
        </p:txBody>
      </p:sp>
      <p:sp>
        <p:nvSpPr>
          <p:cNvPr id="5" name="Pladsholder til dato 4" hidden="1">
            <a:extLst>
              <a:ext uri="{FF2B5EF4-FFF2-40B4-BE49-F238E27FC236}">
                <a16:creationId xmlns:a16="http://schemas.microsoft.com/office/drawing/2014/main" id="{D6C64544-0680-4667-BAF2-4979EC899690}"/>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8439488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rugerguide  ">
    <p:spTree>
      <p:nvGrpSpPr>
        <p:cNvPr id="1" name=""/>
        <p:cNvGrpSpPr/>
        <p:nvPr/>
      </p:nvGrpSpPr>
      <p:grpSpPr>
        <a:xfrm>
          <a:off x="0" y="0"/>
          <a:ext cx="0" cy="0"/>
          <a:chOff x="0" y="0"/>
          <a:chExt cx="0" cy="0"/>
        </a:xfrm>
      </p:grpSpPr>
      <p:sp>
        <p:nvSpPr>
          <p:cNvPr id="9" name="Fast overskrift"/>
          <p:cNvSpPr txBox="1"/>
          <p:nvPr userDrawn="1"/>
        </p:nvSpPr>
        <p:spPr>
          <a:xfrm>
            <a:off x="539752" y="448713"/>
            <a:ext cx="11109321" cy="650171"/>
          </a:xfrm>
          <a:prstGeom prst="rect">
            <a:avLst/>
          </a:prstGeom>
          <a:noFill/>
        </p:spPr>
        <p:txBody>
          <a:bodyPr wrap="square" lIns="0" tIns="0" rIns="0" bIns="0" rtlCol="0" anchor="t" anchorCtr="0">
            <a:noAutofit/>
          </a:bodyPr>
          <a:lstStyle/>
          <a:p>
            <a:r>
              <a:rPr lang="da-DK" sz="3200" b="0" noProof="1">
                <a:solidFill>
                  <a:schemeClr val="tx1"/>
                </a:solidFill>
                <a:latin typeface="Arial" panose="020B0604020202020204" pitchFamily="34" charset="0"/>
                <a:cs typeface="Arial" panose="020B0604020202020204" pitchFamily="34" charset="0"/>
              </a:rPr>
              <a:t>TIPS &amp; TRICKS - DIN BRUGERGUIDE</a:t>
            </a:r>
            <a:endParaRPr lang="da-DK"/>
          </a:p>
        </p:txBody>
      </p:sp>
      <p:sp>
        <p:nvSpPr>
          <p:cNvPr id="29" name="Text Box 2"/>
          <p:cNvSpPr txBox="1">
            <a:spLocks noChangeArrowheads="1"/>
          </p:cNvSpPr>
          <p:nvPr userDrawn="1"/>
        </p:nvSpPr>
        <p:spPr bwMode="auto">
          <a:xfrm>
            <a:off x="585472" y="1671439"/>
            <a:ext cx="2280360" cy="404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dirty="0">
                <a:latin typeface="Arial" panose="020B0604020202020204" pitchFamily="34" charset="0"/>
                <a:cs typeface="Arial" panose="020B0604020202020204" pitchFamily="34" charset="0"/>
              </a:rPr>
              <a:t>TYPOGRAFIER</a:t>
            </a:r>
            <a:endParaRPr lang="da-DK" altLang="da-DK" sz="1600" b="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da-DK" altLang="da-DK" sz="900" b="0" noProof="1">
                <a:solidFill>
                  <a:schemeClr val="tx1"/>
                </a:solidFill>
                <a:latin typeface="Arial" panose="020B0604020202020204" pitchFamily="34" charset="0"/>
                <a:cs typeface="Arial" panose="020B0604020202020204" pitchFamily="34" charset="0"/>
              </a:rPr>
              <a:t>Brug</a:t>
            </a:r>
            <a:r>
              <a:rPr lang="da-DK" altLang="da-DK" sz="900" b="1" noProof="1">
                <a:solidFill>
                  <a:schemeClr val="tx1"/>
                </a:solidFill>
                <a:latin typeface="Arial" panose="020B0604020202020204" pitchFamily="34" charset="0"/>
                <a:cs typeface="Arial" panose="020B0604020202020204" pitchFamily="34" charset="0"/>
              </a:rPr>
              <a:t> TAB </a:t>
            </a:r>
            <a:r>
              <a:rPr lang="da-DK" altLang="da-DK" sz="900" b="0" noProof="1">
                <a:solidFill>
                  <a:schemeClr val="tx1"/>
                </a:solidFill>
                <a:latin typeface="Arial" panose="020B0604020202020204" pitchFamily="34" charset="0"/>
                <a:cs typeface="Arial" panose="020B0604020202020204" pitchFamily="34" charset="0"/>
              </a:rPr>
              <a:t>for at gå frem i tekst-niveauer. Klik </a:t>
            </a:r>
            <a:r>
              <a:rPr lang="da-DK" altLang="da-DK" sz="900" b="1" noProof="1">
                <a:solidFill>
                  <a:schemeClr val="tx1"/>
                </a:solidFill>
                <a:latin typeface="Arial" panose="020B0604020202020204" pitchFamily="34" charset="0"/>
                <a:cs typeface="Arial" panose="020B0604020202020204" pitchFamily="34" charset="0"/>
              </a:rPr>
              <a:t>ENTER</a:t>
            </a:r>
            <a:r>
              <a:rPr lang="da-DK" altLang="da-DK" sz="900" b="0" noProof="1">
                <a:solidFill>
                  <a:schemeClr val="tx1"/>
                </a:solidFill>
                <a:latin typeface="Arial" panose="020B0604020202020204" pitchFamily="34" charset="0"/>
                <a:cs typeface="Arial" panose="020B0604020202020204" pitchFamily="34" charset="0"/>
              </a:rPr>
              <a:t>, derefter </a:t>
            </a:r>
            <a:r>
              <a:rPr lang="da-DK" altLang="da-DK" sz="900" b="1" noProof="1">
                <a:solidFill>
                  <a:schemeClr val="tx1"/>
                </a:solidFill>
                <a:latin typeface="Arial" panose="020B0604020202020204" pitchFamily="34" charset="0"/>
                <a:cs typeface="Arial" panose="020B0604020202020204" pitchFamily="34" charset="0"/>
              </a:rPr>
              <a:t>TAB</a:t>
            </a:r>
            <a:r>
              <a:rPr lang="da-DK" altLang="da-DK" sz="900" b="0" noProof="1">
                <a:solidFill>
                  <a:schemeClr val="tx1"/>
                </a:solidFill>
                <a:latin typeface="Arial" panose="020B0604020202020204" pitchFamily="34" charset="0"/>
                <a:cs typeface="Arial" panose="020B0604020202020204" pitchFamily="34" charset="0"/>
              </a:rPr>
              <a:t> for at skifte fra et niveau til det næste</a:t>
            </a:r>
            <a:endParaRPr lang="da-DK"/>
          </a:p>
          <a:p>
            <a:pPr eaLnBrk="1" hangingPunct="1">
              <a:spcAft>
                <a:spcPts val="600"/>
              </a:spcAft>
              <a:defRPr/>
            </a:pPr>
            <a:r>
              <a:rPr lang="da-DK" altLang="da-DK" sz="900" b="0" noProof="1">
                <a:solidFill>
                  <a:schemeClr val="tx1"/>
                </a:solidFill>
                <a:latin typeface="Arial" panose="020B0604020202020204" pitchFamily="34" charset="0"/>
                <a:cs typeface="Arial" panose="020B0604020202020204" pitchFamily="34" charset="0"/>
              </a:rPr>
              <a:t>For at gå tilbage i tekst-niveauer, </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brug </a:t>
            </a:r>
            <a:r>
              <a:rPr lang="da-DK" altLang="da-DK" sz="900" b="1" noProof="1">
                <a:solidFill>
                  <a:schemeClr val="tx1"/>
                </a:solidFill>
                <a:latin typeface="Arial" panose="020B0604020202020204" pitchFamily="34" charset="0"/>
                <a:cs typeface="Arial" panose="020B0604020202020204" pitchFamily="34" charset="0"/>
              </a:rPr>
              <a:t>SHIFT+TAB</a:t>
            </a:r>
            <a:endParaRPr lang="da-DK" altLang="da-DK" sz="900" b="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da-DK" altLang="da-DK" sz="900" b="0" noProof="1">
                <a:solidFill>
                  <a:schemeClr val="tx1"/>
                </a:solidFill>
                <a:latin typeface="Arial" panose="020B0604020202020204" pitchFamily="34" charset="0"/>
                <a:cs typeface="Arial" panose="020B0604020202020204" pitchFamily="34" charset="0"/>
              </a:rPr>
              <a:t>Alternativt kan </a:t>
            </a:r>
            <a:r>
              <a:rPr lang="da-DK" altLang="da-DK" sz="900" b="1" noProof="1">
                <a:solidFill>
                  <a:schemeClr val="tx1"/>
                </a:solidFill>
                <a:latin typeface="Arial" panose="020B0604020202020204" pitchFamily="34" charset="0"/>
                <a:cs typeface="Arial" panose="020B0604020202020204" pitchFamily="34" charset="0"/>
              </a:rPr>
              <a:t>Forøg</a:t>
            </a:r>
            <a:r>
              <a:rPr lang="da-DK" altLang="da-DK" sz="900" b="0" noProof="1">
                <a:solidFill>
                  <a:schemeClr val="tx1"/>
                </a:solidFill>
                <a:latin typeface="Arial" panose="020B0604020202020204" pitchFamily="34" charset="0"/>
                <a:cs typeface="Arial" panose="020B0604020202020204" pitchFamily="34" charset="0"/>
              </a:rPr>
              <a:t> og </a:t>
            </a:r>
            <a:r>
              <a:rPr lang="da-DK" altLang="da-DK" sz="900" b="1" noProof="1">
                <a:solidFill>
                  <a:schemeClr val="tx1"/>
                </a:solidFill>
                <a:latin typeface="Arial" panose="020B0604020202020204" pitchFamily="34" charset="0"/>
                <a:cs typeface="Arial" panose="020B0604020202020204" pitchFamily="34" charset="0"/>
              </a:rPr>
              <a:t>Formindsk</a:t>
            </a:r>
            <a:r>
              <a:rPr lang="da-DK" altLang="da-DK" sz="900" b="0" noProof="1">
                <a:solidFill>
                  <a:schemeClr val="tx1"/>
                </a:solidFill>
                <a:latin typeface="Arial" panose="020B0604020202020204" pitchFamily="34" charset="0"/>
                <a:cs typeface="Arial" panose="020B0604020202020204" pitchFamily="34" charset="0"/>
              </a:rPr>
              <a:t> listeniveau bruges</a:t>
            </a:r>
            <a:br>
              <a:rPr lang="da-DK" altLang="da-DK" sz="900" b="0" noProof="1">
                <a:solidFill>
                  <a:schemeClr val="tx1"/>
                </a:solidFill>
                <a:latin typeface="Arial" panose="020B0604020202020204" pitchFamily="34" charset="0"/>
                <a:cs typeface="Arial" panose="020B0604020202020204" pitchFamily="34" charset="0"/>
              </a:rPr>
            </a:br>
            <a:endParaRPr lang="da-DK" altLang="da-DK" sz="900" b="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da-DK" sz="900" b="1" noProof="1">
                <a:latin typeface="Arial" panose="020B0604020202020204" pitchFamily="34" charset="0"/>
                <a:cs typeface="Arial" panose="020B0604020202020204" pitchFamily="34" charset="0"/>
              </a:rPr>
              <a:t>TIP: Brug</a:t>
            </a:r>
            <a:r>
              <a:rPr lang="da-DK" sz="900" b="1" baseline="0" noProof="1">
                <a:latin typeface="Arial" panose="020B0604020202020204" pitchFamily="34" charset="0"/>
                <a:cs typeface="Arial" panose="020B0604020202020204" pitchFamily="34" charset="0"/>
              </a:rPr>
              <a:t> bullet knappen</a:t>
            </a:r>
            <a:endParaRPr lang="da-DK" sz="900" b="1" noProof="1">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0" noProof="1">
                <a:solidFill>
                  <a:schemeClr val="tx1"/>
                </a:solidFill>
                <a:latin typeface="Arial" panose="020B0604020202020204" pitchFamily="34" charset="0"/>
                <a:cs typeface="Arial" panose="020B0604020202020204" pitchFamily="34" charset="0"/>
              </a:rPr>
              <a:t>Fjern bullet for almindelig tekst.</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Klik på bullet knappen for at sætte korrekt bullet igen</a:t>
            </a:r>
            <a:endParaRPr lang="da-DK"/>
          </a:p>
          <a:p>
            <a:pPr marL="0" marR="0" lvl="0" indent="0" algn="l" defTabSz="914400" rtl="0" eaLnBrk="1" fontAlgn="auto" latinLnBrk="0" hangingPunct="1">
              <a:lnSpc>
                <a:spcPct val="100000"/>
              </a:lnSpc>
              <a:spcBef>
                <a:spcPts val="0"/>
              </a:spcBef>
              <a:spcAft>
                <a:spcPts val="600"/>
              </a:spcAft>
              <a:buClrTx/>
              <a:buSzTx/>
              <a:buFontTx/>
              <a:buNone/>
              <a:tabLst/>
              <a:defRPr/>
            </a:pPr>
            <a:br>
              <a:rPr lang="da-DK" altLang="da-DK" sz="1600" b="1" noProof="1">
                <a:solidFill>
                  <a:schemeClr val="tx1"/>
                </a:solidFill>
                <a:latin typeface="Arial" panose="020B0604020202020204" pitchFamily="34" charset="0"/>
                <a:cs typeface="Arial" panose="020B0604020202020204" pitchFamily="34" charset="0"/>
              </a:rPr>
            </a:br>
            <a:r>
              <a:rPr lang="da-DK" sz="1600" dirty="0">
                <a:latin typeface="Arial" panose="020B0604020202020204" pitchFamily="34" charset="0"/>
                <a:cs typeface="Arial" panose="020B0604020202020204" pitchFamily="34" charset="0"/>
              </a:rPr>
              <a:t>SLIDES &amp; LAYOUTS</a:t>
            </a:r>
            <a:br>
              <a:rPr lang="da-DK" altLang="da-DK" sz="1600" b="1" noProof="1">
                <a:solidFill>
                  <a:schemeClr val="tx1"/>
                </a:solidFill>
                <a:latin typeface="Arial" panose="020B0604020202020204" pitchFamily="34" charset="0"/>
                <a:cs typeface="Arial" panose="020B0604020202020204" pitchFamily="34" charset="0"/>
              </a:rPr>
            </a:br>
            <a:br>
              <a:rPr lang="da-DK" altLang="da-DK" sz="900" b="1"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Klik på menupunktet </a:t>
            </a:r>
            <a:r>
              <a:rPr lang="da-DK" altLang="da-DK" sz="900" b="1" noProof="1">
                <a:solidFill>
                  <a:schemeClr val="tx1"/>
                </a:solidFill>
                <a:latin typeface="Arial" panose="020B0604020202020204" pitchFamily="34" charset="0"/>
                <a:cs typeface="Arial" panose="020B0604020202020204" pitchFamily="34" charset="0"/>
              </a:rPr>
              <a:t>Nyt Slide </a:t>
            </a:r>
            <a:r>
              <a:rPr lang="da-DK" altLang="da-DK" sz="900" b="0" noProof="1">
                <a:solidFill>
                  <a:schemeClr val="tx1"/>
                </a:solidFill>
                <a:latin typeface="Arial" panose="020B0604020202020204" pitchFamily="34" charset="0"/>
                <a:cs typeface="Arial" panose="020B0604020202020204" pitchFamily="34" charset="0"/>
              </a:rPr>
              <a:t>i </a:t>
            </a:r>
            <a:r>
              <a:rPr lang="da-DK" altLang="da-DK" sz="900" b="1" noProof="1">
                <a:solidFill>
                  <a:schemeClr val="tx1"/>
                </a:solidFill>
                <a:latin typeface="Arial" panose="020B0604020202020204" pitchFamily="34" charset="0"/>
                <a:cs typeface="Arial" panose="020B0604020202020204" pitchFamily="34" charset="0"/>
              </a:rPr>
              <a:t>Hjem</a:t>
            </a:r>
            <a:r>
              <a:rPr lang="da-DK" altLang="da-DK" sz="900" b="0" noProof="1">
                <a:solidFill>
                  <a:schemeClr val="tx1"/>
                </a:solidFill>
                <a:latin typeface="Arial" panose="020B0604020202020204" pitchFamily="34" charset="0"/>
                <a:cs typeface="Arial" panose="020B0604020202020204" pitchFamily="34" charset="0"/>
              </a:rPr>
              <a:t> fanen for at indsætte nyt slide</a:t>
            </a:r>
            <a:br>
              <a:rPr lang="da-DK" altLang="da-DK" sz="900" b="0" noProof="1">
                <a:solidFill>
                  <a:schemeClr val="tx1"/>
                </a:solidFill>
                <a:latin typeface="Arial" panose="020B0604020202020204" pitchFamily="34" charset="0"/>
                <a:cs typeface="Arial" panose="020B0604020202020204" pitchFamily="34" charset="0"/>
              </a:rPr>
            </a:br>
            <a:br>
              <a:rPr lang="da-DK" altLang="da-DK" sz="900" b="0" noProof="1">
                <a:solidFill>
                  <a:schemeClr val="tx1"/>
                </a:solidFill>
                <a:latin typeface="Arial" panose="020B0604020202020204" pitchFamily="34" charset="0"/>
                <a:cs typeface="Arial" panose="020B0604020202020204" pitchFamily="34" charset="0"/>
              </a:rPr>
            </a:br>
            <a:r>
              <a:rPr lang="da-DK" altLang="da-DK" sz="900" b="1" noProof="1">
                <a:solidFill>
                  <a:schemeClr val="tx1"/>
                </a:solidFill>
                <a:latin typeface="Arial" panose="020B0604020202020204" pitchFamily="34" charset="0"/>
                <a:cs typeface="Arial" panose="020B0604020202020204" pitchFamily="34" charset="0"/>
              </a:rPr>
              <a:t>Ændre layout</a:t>
            </a:r>
            <a:endParaRPr lang="da-DK" altLang="da-DK" sz="900" b="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da-DK" altLang="da-DK" sz="900" b="0" noProof="1">
                <a:solidFill>
                  <a:schemeClr val="tx1"/>
                </a:solidFill>
                <a:latin typeface="Arial" panose="020B0604020202020204" pitchFamily="34" charset="0"/>
                <a:cs typeface="Arial" panose="020B0604020202020204" pitchFamily="34" charset="0"/>
              </a:rPr>
              <a:t>Klik på pilen</a:t>
            </a:r>
            <a:r>
              <a:rPr lang="da-DK" altLang="da-DK" sz="900" b="0" baseline="0" noProof="1">
                <a:solidFill>
                  <a:schemeClr val="tx1"/>
                </a:solidFill>
                <a:latin typeface="Arial" panose="020B0604020202020204" pitchFamily="34" charset="0"/>
                <a:cs typeface="Arial" panose="020B0604020202020204" pitchFamily="34" charset="0"/>
              </a:rPr>
              <a:t> ved siden af </a:t>
            </a:r>
            <a:r>
              <a:rPr lang="da-DK" altLang="da-DK" sz="900" b="1" baseline="0" noProof="1">
                <a:solidFill>
                  <a:schemeClr val="tx1"/>
                </a:solidFill>
                <a:latin typeface="Arial" panose="020B0604020202020204" pitchFamily="34" charset="0"/>
                <a:cs typeface="Arial" panose="020B0604020202020204" pitchFamily="34" charset="0"/>
              </a:rPr>
              <a:t>Layout</a:t>
            </a:r>
            <a:r>
              <a:rPr lang="da-DK" altLang="da-DK" sz="900" b="0" baseline="0" noProof="1">
                <a:solidFill>
                  <a:schemeClr val="tx1"/>
                </a:solidFill>
                <a:latin typeface="Arial" panose="020B0604020202020204" pitchFamily="34" charset="0"/>
                <a:cs typeface="Arial" panose="020B0604020202020204" pitchFamily="34" charset="0"/>
              </a:rPr>
              <a:t> </a:t>
            </a:r>
            <a:br>
              <a:rPr lang="da-DK" altLang="da-DK" sz="900" b="0" baseline="0" noProof="1">
                <a:solidFill>
                  <a:schemeClr val="tx1"/>
                </a:solidFill>
                <a:latin typeface="Arial" panose="020B0604020202020204" pitchFamily="34" charset="0"/>
                <a:cs typeface="Arial" panose="020B0604020202020204" pitchFamily="34" charset="0"/>
              </a:rPr>
            </a:br>
            <a:r>
              <a:rPr lang="da-DK" altLang="da-DK" sz="900" b="0" baseline="0" noProof="1">
                <a:solidFill>
                  <a:schemeClr val="tx1"/>
                </a:solidFill>
                <a:latin typeface="Arial" panose="020B0604020202020204" pitchFamily="34" charset="0"/>
                <a:cs typeface="Arial" panose="020B0604020202020204" pitchFamily="34" charset="0"/>
              </a:rPr>
              <a:t>for at få vist en dropdown menu af </a:t>
            </a:r>
            <a:br>
              <a:rPr lang="da-DK" altLang="da-DK" sz="900" b="0" baseline="0" noProof="1">
                <a:solidFill>
                  <a:schemeClr val="tx1"/>
                </a:solidFill>
                <a:latin typeface="Arial" panose="020B0604020202020204" pitchFamily="34" charset="0"/>
                <a:cs typeface="Arial" panose="020B0604020202020204" pitchFamily="34" charset="0"/>
              </a:rPr>
            </a:br>
            <a:r>
              <a:rPr lang="da-DK" altLang="da-DK" sz="900" b="0" baseline="0" noProof="1">
                <a:solidFill>
                  <a:schemeClr val="tx1"/>
                </a:solidFill>
                <a:latin typeface="Arial" panose="020B0604020202020204" pitchFamily="34" charset="0"/>
                <a:cs typeface="Arial" panose="020B0604020202020204" pitchFamily="34" charset="0"/>
              </a:rPr>
              <a:t>mulige slides layout</a:t>
            </a:r>
            <a:endParaRPr lang="da-DK" altLang="da-DK" sz="900" b="0" noProof="1">
              <a:solidFill>
                <a:schemeClr val="tx1"/>
              </a:solidFill>
              <a:latin typeface="Arial" panose="020B0604020202020204" pitchFamily="34" charset="0"/>
              <a:cs typeface="Arial" panose="020B0604020202020204" pitchFamily="34" charset="0"/>
            </a:endParaRPr>
          </a:p>
        </p:txBody>
      </p:sp>
      <p:sp>
        <p:nvSpPr>
          <p:cNvPr id="21" name="Text Box 3"/>
          <p:cNvSpPr txBox="1">
            <a:spLocks noChangeArrowheads="1"/>
          </p:cNvSpPr>
          <p:nvPr userDrawn="1"/>
        </p:nvSpPr>
        <p:spPr bwMode="auto">
          <a:xfrm>
            <a:off x="4498494" y="1724486"/>
            <a:ext cx="2196000" cy="400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auto">
              <a:spcBef>
                <a:spcPts val="1200"/>
              </a:spcBef>
              <a:spcAft>
                <a:spcPts val="600"/>
              </a:spcAft>
              <a:buFont typeface="+mj-lt"/>
              <a:buNone/>
              <a:defRPr/>
            </a:pPr>
            <a:r>
              <a:rPr lang="da-DK" sz="900" b="1" noProof="1">
                <a:solidFill>
                  <a:schemeClr val="tx1"/>
                </a:solidFill>
                <a:latin typeface="Arial" panose="020B0604020202020204" pitchFamily="34" charset="0"/>
                <a:cs typeface="Arial" panose="020B0604020202020204" pitchFamily="34" charset="0"/>
              </a:rPr>
              <a:t>Nulstil slide</a:t>
            </a:r>
            <a:endParaRPr lang="da-DK"/>
          </a:p>
          <a:p>
            <a:pPr marL="0" marR="0" indent="0" algn="l" defTabSz="914400" rtl="0" eaLnBrk="1" fontAlgn="auto" latinLnBrk="0" hangingPunct="1">
              <a:lnSpc>
                <a:spcPct val="100000"/>
              </a:lnSpc>
              <a:spcBef>
                <a:spcPts val="0"/>
              </a:spcBef>
              <a:spcAft>
                <a:spcPts val="600"/>
              </a:spcAft>
              <a:buClrTx/>
              <a:buSzTx/>
              <a:buFont typeface="+mj-lt"/>
              <a:buNone/>
              <a:tabLst/>
              <a:defRPr/>
            </a:pPr>
            <a:r>
              <a:rPr lang="da-DK" altLang="da-DK" sz="900" b="0" noProof="1">
                <a:solidFill>
                  <a:schemeClr val="tx1"/>
                </a:solidFill>
                <a:latin typeface="Arial" panose="020B0604020202020204" pitchFamily="34" charset="0"/>
                <a:cs typeface="Arial" panose="020B0604020202020204" pitchFamily="34" charset="0"/>
              </a:rPr>
              <a:t>Vælg </a:t>
            </a:r>
            <a:r>
              <a:rPr lang="da-DK" altLang="da-DK" sz="900" b="1" noProof="1">
                <a:solidFill>
                  <a:schemeClr val="tx1"/>
                </a:solidFill>
                <a:latin typeface="Arial" panose="020B0604020202020204" pitchFamily="34" charset="0"/>
                <a:cs typeface="Arial" panose="020B0604020202020204" pitchFamily="34" charset="0"/>
              </a:rPr>
              <a:t>Nulstil</a:t>
            </a:r>
            <a:r>
              <a:rPr lang="da-DK" altLang="da-DK" sz="900" b="0" noProof="1">
                <a:solidFill>
                  <a:schemeClr val="tx1"/>
                </a:solidFill>
                <a:latin typeface="Arial" panose="020B0604020202020204" pitchFamily="34" charset="0"/>
                <a:cs typeface="Arial" panose="020B0604020202020204" pitchFamily="34" charset="0"/>
              </a:rPr>
              <a:t> for at nulstille placering, størrelse og formatering af pladsholdere til layoutets oprindelige design i </a:t>
            </a:r>
            <a:r>
              <a:rPr lang="da-DK" altLang="da-DK" sz="900" b="1" noProof="1">
                <a:solidFill>
                  <a:schemeClr val="tx1"/>
                </a:solidFill>
                <a:latin typeface="Arial" panose="020B0604020202020204" pitchFamily="34" charset="0"/>
                <a:cs typeface="Arial" panose="020B0604020202020204" pitchFamily="34" charset="0"/>
              </a:rPr>
              <a:t>Hjem</a:t>
            </a:r>
            <a:r>
              <a:rPr lang="da-DK" altLang="da-DK" sz="900" b="0" noProof="1">
                <a:solidFill>
                  <a:schemeClr val="tx1"/>
                </a:solidFill>
                <a:latin typeface="Arial" panose="020B0604020202020204" pitchFamily="34" charset="0"/>
                <a:cs typeface="Arial" panose="020B0604020202020204" pitchFamily="34" charset="0"/>
              </a:rPr>
              <a:t> fanen</a:t>
            </a:r>
            <a:endParaRPr lang="da-DK"/>
          </a:p>
          <a:p>
            <a:pPr marL="0" marR="0" indent="0" algn="l" defTabSz="914400" rtl="0" eaLnBrk="1" fontAlgn="auto" latinLnBrk="0" hangingPunct="1">
              <a:lnSpc>
                <a:spcPct val="100000"/>
              </a:lnSpc>
              <a:spcBef>
                <a:spcPts val="0"/>
              </a:spcBef>
              <a:spcAft>
                <a:spcPts val="600"/>
              </a:spcAft>
              <a:buClrTx/>
              <a:buSzTx/>
              <a:buFont typeface="+mj-lt"/>
              <a:buNone/>
              <a:tabLst/>
              <a:defRPr/>
            </a:pPr>
            <a:endParaRPr lang="da-DK" sz="900" b="1" noProof="1">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dirty="0">
                <a:latin typeface="Arial" panose="020B0604020202020204" pitchFamily="34" charset="0"/>
                <a:cs typeface="Arial" panose="020B0604020202020204" pitchFamily="34" charset="0"/>
              </a:rPr>
              <a:t>BILLEDER</a:t>
            </a:r>
            <a:endParaRPr lang="da-DK" sz="1600" b="1"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da-DK" altLang="da-DK" sz="900" b="0" noProof="1">
                <a:solidFill>
                  <a:schemeClr val="tx1"/>
                </a:solidFill>
                <a:latin typeface="Arial" panose="020B0604020202020204" pitchFamily="34" charset="0"/>
                <a:cs typeface="Arial" panose="020B0604020202020204" pitchFamily="34" charset="0"/>
              </a:rPr>
              <a:t>På slides med billedpladsholder, </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klik på ikonet og vælg </a:t>
            </a:r>
            <a:r>
              <a:rPr lang="da-DK" altLang="da-DK" sz="900" b="1" noProof="1">
                <a:solidFill>
                  <a:schemeClr val="tx1"/>
                </a:solidFill>
                <a:latin typeface="Arial" panose="020B0604020202020204" pitchFamily="34" charset="0"/>
                <a:cs typeface="Arial" panose="020B0604020202020204" pitchFamily="34" charset="0"/>
              </a:rPr>
              <a:t>Indsæt</a:t>
            </a:r>
            <a:endParaRPr lang="da-DK"/>
          </a:p>
          <a:p>
            <a:pPr eaLnBrk="1" hangingPunct="1">
              <a:spcBef>
                <a:spcPts val="1200"/>
              </a:spcBef>
              <a:spcAft>
                <a:spcPts val="600"/>
              </a:spcAft>
              <a:defRPr/>
            </a:pPr>
            <a:r>
              <a:rPr lang="da-DK" sz="900" b="1" noProof="1">
                <a:solidFill>
                  <a:schemeClr val="tx1"/>
                </a:solidFill>
                <a:latin typeface="Arial" panose="020B0604020202020204" pitchFamily="34" charset="0"/>
                <a:cs typeface="Arial" panose="020B0604020202020204" pitchFamily="34" charset="0"/>
              </a:rPr>
              <a:t>Beskær billede</a:t>
            </a:r>
            <a:endParaRPr lang="da-DK"/>
          </a:p>
          <a:p>
            <a:pPr eaLnBrk="1" hangingPunct="1">
              <a:spcAft>
                <a:spcPts val="600"/>
              </a:spcAft>
              <a:defRPr/>
            </a:pPr>
            <a:r>
              <a:rPr lang="da-DK" altLang="da-DK" sz="900" b="1" noProof="1">
                <a:solidFill>
                  <a:schemeClr val="tx1"/>
                </a:solidFill>
                <a:latin typeface="Arial" panose="020B0604020202020204" pitchFamily="34" charset="0"/>
                <a:cs typeface="Arial" panose="020B0604020202020204" pitchFamily="34" charset="0"/>
              </a:rPr>
              <a:t>1. </a:t>
            </a:r>
            <a:r>
              <a:rPr lang="da-DK" altLang="da-DK" sz="900" b="0" noProof="1">
                <a:solidFill>
                  <a:schemeClr val="tx1"/>
                </a:solidFill>
                <a:latin typeface="Arial" panose="020B0604020202020204" pitchFamily="34" charset="0"/>
                <a:cs typeface="Arial" panose="020B0604020202020204" pitchFamily="34" charset="0"/>
              </a:rPr>
              <a:t>Klik </a:t>
            </a:r>
            <a:r>
              <a:rPr lang="da-DK" altLang="da-DK" sz="900" b="1" noProof="1">
                <a:solidFill>
                  <a:schemeClr val="tx1"/>
                </a:solidFill>
                <a:latin typeface="Arial" panose="020B0604020202020204" pitchFamily="34" charset="0"/>
                <a:cs typeface="Arial" panose="020B0604020202020204" pitchFamily="34" charset="0"/>
              </a:rPr>
              <a:t>Beskær</a:t>
            </a:r>
            <a:r>
              <a:rPr lang="da-DK" altLang="da-DK" sz="900" b="0" noProof="1">
                <a:solidFill>
                  <a:schemeClr val="tx1"/>
                </a:solidFill>
                <a:latin typeface="Arial" panose="020B0604020202020204" pitchFamily="34" charset="0"/>
                <a:cs typeface="Arial" panose="020B0604020202020204" pitchFamily="34" charset="0"/>
              </a:rPr>
              <a:t> for at ændre </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billedets fokus/størrelse</a:t>
            </a:r>
            <a:endParaRPr lang="da-DK"/>
          </a:p>
          <a:p>
            <a:pPr eaLnBrk="1" hangingPunct="1">
              <a:spcAft>
                <a:spcPts val="600"/>
              </a:spcAft>
              <a:defRPr/>
            </a:pPr>
            <a:r>
              <a:rPr lang="da-DK" altLang="da-DK" sz="900" b="1" noProof="1">
                <a:solidFill>
                  <a:schemeClr val="tx1"/>
                </a:solidFill>
                <a:latin typeface="Arial" panose="020B0604020202020204" pitchFamily="34" charset="0"/>
                <a:cs typeface="Arial" panose="020B0604020202020204" pitchFamily="34" charset="0"/>
              </a:rPr>
              <a:t>2. </a:t>
            </a:r>
            <a:r>
              <a:rPr lang="da-DK" altLang="da-DK" sz="900" b="0" noProof="1">
                <a:solidFill>
                  <a:schemeClr val="tx1"/>
                </a:solidFill>
                <a:latin typeface="Arial" panose="020B0604020202020204" pitchFamily="34" charset="0"/>
                <a:cs typeface="Arial" panose="020B0604020202020204" pitchFamily="34" charset="0"/>
              </a:rPr>
              <a:t>Ønsker du at skalere billedet, så </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hold </a:t>
            </a:r>
            <a:r>
              <a:rPr lang="da-DK" altLang="da-DK" sz="900" b="1" noProof="1">
                <a:solidFill>
                  <a:schemeClr val="tx1"/>
                </a:solidFill>
                <a:latin typeface="Arial" panose="020B0604020202020204" pitchFamily="34" charset="0"/>
                <a:cs typeface="Arial" panose="020B0604020202020204" pitchFamily="34" charset="0"/>
              </a:rPr>
              <a:t>SHIFT</a:t>
            </a:r>
            <a:r>
              <a:rPr lang="da-DK" altLang="da-DK" sz="900" b="0" noProof="1">
                <a:solidFill>
                  <a:schemeClr val="tx1"/>
                </a:solidFill>
                <a:latin typeface="Arial" panose="020B0604020202020204" pitchFamily="34" charset="0"/>
                <a:cs typeface="Arial" panose="020B0604020202020204" pitchFamily="34" charset="0"/>
              </a:rPr>
              <a:t>-knappen nede, mens </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du trækker i billedets hjørner</a:t>
            </a:r>
            <a:endParaRPr lang="da-DK"/>
          </a:p>
          <a:p>
            <a:pPr eaLnBrk="1" hangingPunct="1">
              <a:spcAft>
                <a:spcPts val="600"/>
              </a:spcAft>
              <a:defRPr/>
            </a:pPr>
            <a:br>
              <a:rPr lang="da-DK" altLang="da-DK" sz="900" b="0" noProof="1">
                <a:solidFill>
                  <a:schemeClr val="tx1"/>
                </a:solidFill>
                <a:latin typeface="Arial" panose="020B0604020202020204" pitchFamily="34" charset="0"/>
                <a:cs typeface="Arial" panose="020B0604020202020204" pitchFamily="34" charset="0"/>
              </a:rPr>
            </a:br>
            <a:r>
              <a:rPr lang="da-DK" altLang="da-DK" sz="900" b="1" noProof="1">
                <a:solidFill>
                  <a:schemeClr val="tx1"/>
                </a:solidFill>
                <a:latin typeface="Arial" panose="020B0604020202020204" pitchFamily="34" charset="0"/>
                <a:cs typeface="Arial" panose="020B0604020202020204" pitchFamily="34" charset="0"/>
              </a:rPr>
              <a:t>TIP: </a:t>
            </a:r>
            <a:r>
              <a:rPr lang="da-DK" altLang="da-DK" sz="900" b="0" noProof="1">
                <a:solidFill>
                  <a:schemeClr val="tx1"/>
                </a:solidFill>
                <a:latin typeface="Arial" panose="020B0604020202020204" pitchFamily="34" charset="0"/>
                <a:cs typeface="Arial" panose="020B0604020202020204" pitchFamily="34" charset="0"/>
              </a:rPr>
              <a:t>Hvis du sletter billedet og </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indsætter et nyt, kan billedet lægge </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sig foran tekst og grafik. Hvis dette sker, højreklik på billedet og vælg </a:t>
            </a:r>
            <a:r>
              <a:rPr lang="da-DK" altLang="da-DK" sz="900" b="1" noProof="1">
                <a:solidFill>
                  <a:schemeClr val="tx1"/>
                </a:solidFill>
                <a:latin typeface="Arial" panose="020B0604020202020204" pitchFamily="34" charset="0"/>
                <a:cs typeface="Arial" panose="020B0604020202020204" pitchFamily="34" charset="0"/>
              </a:rPr>
              <a:t>Placer bagest</a:t>
            </a:r>
            <a:endParaRPr lang="da-DK"/>
          </a:p>
          <a:p>
            <a:pPr eaLnBrk="1" hangingPunct="1">
              <a:spcAft>
                <a:spcPts val="600"/>
              </a:spcAft>
              <a:defRPr/>
            </a:pPr>
            <a:endParaRPr lang="da-DK" altLang="da-DK" sz="900" b="1" noProof="1">
              <a:solidFill>
                <a:schemeClr val="tx1"/>
              </a:solidFill>
              <a:latin typeface="Arial" panose="020B0604020202020204" pitchFamily="34" charset="0"/>
              <a:cs typeface="Arial" panose="020B0604020202020204" pitchFamily="34" charset="0"/>
            </a:endParaRPr>
          </a:p>
        </p:txBody>
      </p:sp>
      <p:sp>
        <p:nvSpPr>
          <p:cNvPr id="25" name="Text Box 4"/>
          <p:cNvSpPr txBox="1">
            <a:spLocks noChangeArrowheads="1"/>
          </p:cNvSpPr>
          <p:nvPr userDrawn="1"/>
        </p:nvSpPr>
        <p:spPr bwMode="auto">
          <a:xfrm>
            <a:off x="8076214" y="1724486"/>
            <a:ext cx="235824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dirty="0">
                <a:latin typeface="Arial" panose="020B0604020202020204" pitchFamily="34" charset="0"/>
                <a:cs typeface="Arial" panose="020B0604020202020204" pitchFamily="34" charset="0"/>
              </a:rPr>
              <a:t>SIDEHOVED &amp; -FOD</a:t>
            </a:r>
            <a:endParaRPr lang="da-DK" altLang="da-DK" sz="1600" b="0" noProof="1">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0" noProof="1">
                <a:solidFill>
                  <a:schemeClr val="tx1"/>
                </a:solidFill>
                <a:latin typeface="Arial" panose="020B0604020202020204" pitchFamily="34" charset="0"/>
                <a:cs typeface="Arial" panose="020B0604020202020204" pitchFamily="34" charset="0"/>
              </a:rPr>
              <a:t>Gør dette som</a:t>
            </a:r>
            <a:r>
              <a:rPr lang="da-DK" altLang="da-DK" sz="900" b="0" baseline="0" noProof="1">
                <a:solidFill>
                  <a:schemeClr val="tx1"/>
                </a:solidFill>
                <a:latin typeface="Arial" panose="020B0604020202020204" pitchFamily="34" charset="0"/>
                <a:cs typeface="Arial" panose="020B0604020202020204" pitchFamily="34" charset="0"/>
              </a:rPr>
              <a:t> det sidste i din præsentation, så ændringerne slår igennem på alle slides</a:t>
            </a:r>
            <a:endParaRPr lang="da-DK" sz="900" b="1"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da-DK" altLang="da-DK" sz="900" b="0" noProof="1">
                <a:solidFill>
                  <a:schemeClr val="tx1"/>
                </a:solidFill>
                <a:latin typeface="Arial" panose="020B0604020202020204" pitchFamily="34" charset="0"/>
                <a:cs typeface="Arial" panose="020B0604020202020204" pitchFamily="34" charset="0"/>
              </a:rPr>
              <a:t>Klik </a:t>
            </a:r>
            <a:r>
              <a:rPr lang="da-DK" altLang="da-DK" sz="900" b="1" noProof="1">
                <a:solidFill>
                  <a:schemeClr val="tx1"/>
                </a:solidFill>
                <a:latin typeface="Arial" panose="020B0604020202020204" pitchFamily="34" charset="0"/>
                <a:cs typeface="Arial" panose="020B0604020202020204" pitchFamily="34" charset="0"/>
              </a:rPr>
              <a:t>Sidehoved og Sidefod</a:t>
            </a:r>
            <a:r>
              <a:rPr lang="da-DK" altLang="da-DK" sz="900" b="0" noProof="1">
                <a:solidFill>
                  <a:schemeClr val="tx1"/>
                </a:solidFill>
                <a:latin typeface="Arial" panose="020B0604020202020204" pitchFamily="34" charset="0"/>
                <a:cs typeface="Arial" panose="020B0604020202020204" pitchFamily="34" charset="0"/>
              </a:rPr>
              <a:t> i fanen </a:t>
            </a:r>
            <a:r>
              <a:rPr lang="da-DK" altLang="da-DK" sz="900" b="1" noProof="1">
                <a:solidFill>
                  <a:schemeClr val="tx1"/>
                </a:solidFill>
                <a:latin typeface="Arial" panose="020B0604020202020204" pitchFamily="34" charset="0"/>
                <a:cs typeface="Arial" panose="020B0604020202020204" pitchFamily="34" charset="0"/>
              </a:rPr>
              <a:t>Indsæt</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(indtast evt. tekst i sidefod)</a:t>
            </a:r>
            <a:endParaRPr lang="da-DK"/>
          </a:p>
          <a:p>
            <a:pPr eaLnBrk="1" hangingPunct="1">
              <a:spcAft>
                <a:spcPts val="600"/>
              </a:spcAft>
              <a:defRPr/>
            </a:pPr>
            <a:r>
              <a:rPr lang="da-DK" altLang="da-DK" sz="900" b="0" noProof="1">
                <a:solidFill>
                  <a:schemeClr val="tx1"/>
                </a:solidFill>
                <a:latin typeface="Arial" panose="020B0604020202020204" pitchFamily="34" charset="0"/>
                <a:cs typeface="Arial" panose="020B0604020202020204" pitchFamily="34" charset="0"/>
              </a:rPr>
              <a:t>Vælg </a:t>
            </a:r>
            <a:r>
              <a:rPr lang="da-DK" altLang="da-DK" sz="900" b="1" noProof="1">
                <a:solidFill>
                  <a:schemeClr val="tx1"/>
                </a:solidFill>
                <a:latin typeface="Arial" panose="020B0604020202020204" pitchFamily="34" charset="0"/>
                <a:cs typeface="Arial" panose="020B0604020202020204" pitchFamily="34" charset="0"/>
              </a:rPr>
              <a:t>Anvend på alle </a:t>
            </a:r>
            <a:r>
              <a:rPr lang="da-DK" altLang="da-DK" sz="900" b="0" noProof="1">
                <a:solidFill>
                  <a:schemeClr val="tx1"/>
                </a:solidFill>
                <a:latin typeface="Arial" panose="020B0604020202020204" pitchFamily="34" charset="0"/>
                <a:cs typeface="Arial" panose="020B0604020202020204" pitchFamily="34" charset="0"/>
              </a:rPr>
              <a:t>eller </a:t>
            </a:r>
            <a:r>
              <a:rPr lang="da-DK" altLang="da-DK" sz="900" b="1" noProof="1">
                <a:solidFill>
                  <a:schemeClr val="tx1"/>
                </a:solidFill>
                <a:latin typeface="Arial" panose="020B0604020202020204" pitchFamily="34" charset="0"/>
                <a:cs typeface="Arial" panose="020B0604020202020204" pitchFamily="34" charset="0"/>
              </a:rPr>
              <a:t>Anvend</a:t>
            </a:r>
            <a:r>
              <a:rPr lang="da-DK" altLang="da-DK" sz="900" b="0" noProof="1">
                <a:solidFill>
                  <a:schemeClr val="tx1"/>
                </a:solidFill>
                <a:latin typeface="Arial" panose="020B0604020202020204" pitchFamily="34" charset="0"/>
                <a:cs typeface="Arial" panose="020B0604020202020204" pitchFamily="34" charset="0"/>
              </a:rPr>
              <a:t> hvis det kun skal være på et enkelt slide</a:t>
            </a:r>
            <a:endParaRPr lang="da-DK"/>
          </a:p>
          <a:p>
            <a:pPr eaLnBrk="1" hangingPunct="1">
              <a:spcAft>
                <a:spcPts val="600"/>
              </a:spcAft>
              <a:defRPr/>
            </a:pPr>
            <a:endParaRPr lang="da-DK" sz="900" b="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da-DK" sz="1600" dirty="0">
                <a:latin typeface="Arial" panose="020B0604020202020204" pitchFamily="34" charset="0"/>
                <a:cs typeface="Arial" panose="020B0604020202020204" pitchFamily="34" charset="0"/>
              </a:rPr>
              <a:t>HJÆLPELINJER</a:t>
            </a:r>
            <a:endParaRPr lang="da-DK" sz="1600" b="1"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da-DK" altLang="da-DK" sz="900" b="0" noProof="1">
                <a:solidFill>
                  <a:schemeClr val="tx1"/>
                </a:solidFill>
                <a:latin typeface="Arial" panose="020B0604020202020204" pitchFamily="34" charset="0"/>
                <a:cs typeface="Arial" panose="020B0604020202020204" pitchFamily="34" charset="0"/>
              </a:rPr>
              <a:t>Klik på fanen </a:t>
            </a:r>
            <a:r>
              <a:rPr lang="da-DK" altLang="da-DK" sz="900" b="1" noProof="1">
                <a:solidFill>
                  <a:schemeClr val="tx1"/>
                </a:solidFill>
                <a:latin typeface="Arial" panose="020B0604020202020204" pitchFamily="34" charset="0"/>
                <a:cs typeface="Arial" panose="020B0604020202020204" pitchFamily="34" charset="0"/>
              </a:rPr>
              <a:t>Vis </a:t>
            </a:r>
            <a:r>
              <a:rPr lang="da-DK" altLang="da-DK" sz="900" b="0" noProof="1">
                <a:solidFill>
                  <a:schemeClr val="tx1"/>
                </a:solidFill>
                <a:latin typeface="Arial" panose="020B0604020202020204" pitchFamily="34" charset="0"/>
                <a:cs typeface="Arial" panose="020B0604020202020204" pitchFamily="34" charset="0"/>
              </a:rPr>
              <a:t>og sæt hak ved </a:t>
            </a:r>
            <a:r>
              <a:rPr lang="da-DK" altLang="da-DK" sz="900" b="1" noProof="1">
                <a:solidFill>
                  <a:schemeClr val="tx1"/>
                </a:solidFill>
                <a:latin typeface="Arial" panose="020B0604020202020204" pitchFamily="34" charset="0"/>
                <a:cs typeface="Arial" panose="020B0604020202020204" pitchFamily="34" charset="0"/>
              </a:rPr>
              <a:t>Hjælpelinjer</a:t>
            </a:r>
            <a:endParaRPr lang="da-DK"/>
          </a:p>
          <a:p>
            <a:pPr eaLnBrk="1" hangingPunct="1">
              <a:spcAft>
                <a:spcPts val="600"/>
              </a:spcAft>
              <a:defRPr/>
            </a:pPr>
            <a:br>
              <a:rPr lang="da-DK" altLang="da-DK" sz="900" b="1" noProof="1">
                <a:solidFill>
                  <a:schemeClr val="tx1"/>
                </a:solidFill>
                <a:latin typeface="Arial" panose="020B0604020202020204" pitchFamily="34" charset="0"/>
                <a:cs typeface="Arial" panose="020B0604020202020204" pitchFamily="34" charset="0"/>
              </a:rPr>
            </a:br>
            <a:r>
              <a:rPr lang="da-DK" altLang="da-DK" sz="900" b="1" noProof="1">
                <a:solidFill>
                  <a:schemeClr val="tx1"/>
                </a:solidFill>
                <a:latin typeface="Arial" panose="020B0604020202020204" pitchFamily="34" charset="0"/>
                <a:cs typeface="Arial" panose="020B0604020202020204" pitchFamily="34" charset="0"/>
              </a:rPr>
              <a:t>TIP: Alt + F9 </a:t>
            </a:r>
            <a:r>
              <a:rPr lang="da-DK" altLang="da-DK" sz="900" b="0" noProof="1">
                <a:solidFill>
                  <a:schemeClr val="tx1"/>
                </a:solidFill>
                <a:latin typeface="Arial" panose="020B0604020202020204" pitchFamily="34" charset="0"/>
                <a:cs typeface="Arial" panose="020B0604020202020204" pitchFamily="34" charset="0"/>
              </a:rPr>
              <a:t>for hurtig visning af hjælpelinjer</a:t>
            </a:r>
            <a:endParaRPr lang="da-DK"/>
          </a:p>
          <a:p>
            <a:pPr eaLnBrk="1" hangingPunct="1">
              <a:spcAft>
                <a:spcPts val="600"/>
              </a:spcAft>
              <a:defRPr/>
            </a:pPr>
            <a:endParaRPr lang="da-DK" altLang="da-DK" sz="900" b="0" noProof="1">
              <a:solidFill>
                <a:schemeClr val="tx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C8C8420-1956-4D8D-85A2-8D596BA13AB4}"/>
              </a:ext>
            </a:extLst>
          </p:cNvPr>
          <p:cNvPicPr>
            <a:picLocks noChangeAspect="1"/>
          </p:cNvPicPr>
          <p:nvPr userDrawn="1"/>
        </p:nvPicPr>
        <p:blipFill>
          <a:blip r:embed="rId2"/>
          <a:stretch>
            <a:fillRect/>
          </a:stretch>
        </p:blipFill>
        <p:spPr>
          <a:xfrm>
            <a:off x="2905351" y="3539325"/>
            <a:ext cx="257143" cy="285714"/>
          </a:xfrm>
          <a:prstGeom prst="rect">
            <a:avLst/>
          </a:prstGeom>
        </p:spPr>
      </p:pic>
      <p:pic>
        <p:nvPicPr>
          <p:cNvPr id="34" name="Picture 33">
            <a:extLst>
              <a:ext uri="{FF2B5EF4-FFF2-40B4-BE49-F238E27FC236}">
                <a16:creationId xmlns:a16="http://schemas.microsoft.com/office/drawing/2014/main" id="{8930DBB6-AA18-4CCC-8A74-1A211F07B459}"/>
              </a:ext>
            </a:extLst>
          </p:cNvPr>
          <p:cNvPicPr>
            <a:picLocks noChangeAspect="1"/>
          </p:cNvPicPr>
          <p:nvPr userDrawn="1"/>
        </p:nvPicPr>
        <p:blipFill rotWithShape="1">
          <a:blip r:embed="rId3"/>
          <a:srcRect l="3901" t="45142" r="62601" b="9046"/>
          <a:stretch/>
        </p:blipFill>
        <p:spPr>
          <a:xfrm>
            <a:off x="6631300" y="3056348"/>
            <a:ext cx="341204" cy="321707"/>
          </a:xfrm>
          <a:prstGeom prst="rect">
            <a:avLst/>
          </a:prstGeom>
        </p:spPr>
      </p:pic>
      <p:pic>
        <p:nvPicPr>
          <p:cNvPr id="2" name="Billede 1">
            <a:extLst>
              <a:ext uri="{FF2B5EF4-FFF2-40B4-BE49-F238E27FC236}">
                <a16:creationId xmlns:a16="http://schemas.microsoft.com/office/drawing/2014/main" id="{0C22BDAC-B124-43F1-8284-B7ABECB11D4C}"/>
              </a:ext>
            </a:extLst>
          </p:cNvPr>
          <p:cNvPicPr>
            <a:picLocks noChangeAspect="1"/>
          </p:cNvPicPr>
          <p:nvPr userDrawn="1"/>
        </p:nvPicPr>
        <p:blipFill>
          <a:blip r:embed="rId4"/>
          <a:stretch>
            <a:fillRect/>
          </a:stretch>
        </p:blipFill>
        <p:spPr>
          <a:xfrm>
            <a:off x="2910798" y="4433932"/>
            <a:ext cx="308589" cy="528030"/>
          </a:xfrm>
          <a:prstGeom prst="rect">
            <a:avLst/>
          </a:prstGeom>
        </p:spPr>
      </p:pic>
      <p:pic>
        <p:nvPicPr>
          <p:cNvPr id="5" name="Billede 4">
            <a:extLst>
              <a:ext uri="{FF2B5EF4-FFF2-40B4-BE49-F238E27FC236}">
                <a16:creationId xmlns:a16="http://schemas.microsoft.com/office/drawing/2014/main" id="{33DEAD47-C86F-4141-B5C1-25878B11926F}"/>
              </a:ext>
            </a:extLst>
          </p:cNvPr>
          <p:cNvPicPr>
            <a:picLocks noChangeAspect="1"/>
          </p:cNvPicPr>
          <p:nvPr userDrawn="1"/>
        </p:nvPicPr>
        <p:blipFill rotWithShape="1">
          <a:blip r:embed="rId5"/>
          <a:srcRect l="3031"/>
          <a:stretch/>
        </p:blipFill>
        <p:spPr>
          <a:xfrm>
            <a:off x="6703714" y="1950263"/>
            <a:ext cx="496606" cy="172842"/>
          </a:xfrm>
          <a:prstGeom prst="rect">
            <a:avLst/>
          </a:prstGeom>
        </p:spPr>
      </p:pic>
      <p:pic>
        <p:nvPicPr>
          <p:cNvPr id="6" name="Billede 5">
            <a:extLst>
              <a:ext uri="{FF2B5EF4-FFF2-40B4-BE49-F238E27FC236}">
                <a16:creationId xmlns:a16="http://schemas.microsoft.com/office/drawing/2014/main" id="{B1665661-0DB0-4C2E-A6CA-698F364812D0}"/>
              </a:ext>
            </a:extLst>
          </p:cNvPr>
          <p:cNvPicPr>
            <a:picLocks noChangeAspect="1"/>
          </p:cNvPicPr>
          <p:nvPr userDrawn="1"/>
        </p:nvPicPr>
        <p:blipFill>
          <a:blip r:embed="rId6"/>
          <a:stretch>
            <a:fillRect/>
          </a:stretch>
        </p:blipFill>
        <p:spPr>
          <a:xfrm>
            <a:off x="6707444" y="3737843"/>
            <a:ext cx="366043" cy="480431"/>
          </a:xfrm>
          <a:prstGeom prst="rect">
            <a:avLst/>
          </a:prstGeom>
        </p:spPr>
      </p:pic>
      <p:pic>
        <p:nvPicPr>
          <p:cNvPr id="18" name="Picture 17">
            <a:extLst>
              <a:ext uri="{FF2B5EF4-FFF2-40B4-BE49-F238E27FC236}">
                <a16:creationId xmlns:a16="http://schemas.microsoft.com/office/drawing/2014/main" id="{B45B4842-526F-49BC-BF80-0BF98368A0C3}"/>
              </a:ext>
            </a:extLst>
          </p:cNvPr>
          <p:cNvPicPr>
            <a:picLocks noChangeAspect="1"/>
          </p:cNvPicPr>
          <p:nvPr userDrawn="1"/>
        </p:nvPicPr>
        <p:blipFill>
          <a:blip r:embed="rId7"/>
          <a:stretch>
            <a:fillRect/>
          </a:stretch>
        </p:blipFill>
        <p:spPr>
          <a:xfrm>
            <a:off x="2905892" y="2771759"/>
            <a:ext cx="457143" cy="257143"/>
          </a:xfrm>
          <a:prstGeom prst="rect">
            <a:avLst/>
          </a:prstGeom>
        </p:spPr>
      </p:pic>
      <p:pic>
        <p:nvPicPr>
          <p:cNvPr id="20" name="Picture 19">
            <a:extLst>
              <a:ext uri="{FF2B5EF4-FFF2-40B4-BE49-F238E27FC236}">
                <a16:creationId xmlns:a16="http://schemas.microsoft.com/office/drawing/2014/main" id="{9E3AF786-FE3C-4952-BA84-3A083206C1D6}"/>
              </a:ext>
            </a:extLst>
          </p:cNvPr>
          <p:cNvPicPr>
            <a:picLocks noChangeAspect="1"/>
          </p:cNvPicPr>
          <p:nvPr userDrawn="1"/>
        </p:nvPicPr>
        <p:blipFill>
          <a:blip r:embed="rId8"/>
          <a:stretch>
            <a:fillRect/>
          </a:stretch>
        </p:blipFill>
        <p:spPr>
          <a:xfrm>
            <a:off x="2911772" y="5111700"/>
            <a:ext cx="475428" cy="176762"/>
          </a:xfrm>
          <a:prstGeom prst="rect">
            <a:avLst/>
          </a:prstGeom>
        </p:spPr>
      </p:pic>
    </p:spTree>
    <p:extLst>
      <p:ext uri="{BB962C8B-B14F-4D97-AF65-F5344CB8AC3E}">
        <p14:creationId xmlns:p14="http://schemas.microsoft.com/office/powerpoint/2010/main" val="37822258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t;Brug ikke layouts efter dette &gt;&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da-DK" sz="1400" dirty="0" err="1">
              <a:solidFill>
                <a:schemeClr val="tx1"/>
              </a:solidFill>
            </a:endParaRPr>
          </a:p>
        </p:txBody>
      </p:sp>
      <p:sp>
        <p:nvSpPr>
          <p:cNvPr id="5" name="Do not use"/>
          <p:cNvSpPr txBox="1"/>
          <p:nvPr userDrawn="1"/>
        </p:nvSpPr>
        <p:spPr>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da-DK" sz="4400" b="0" noProof="0" dirty="0">
                <a:solidFill>
                  <a:schemeClr val="bg1"/>
                </a:solidFill>
              </a:rPr>
              <a:t>Hvis du ser andre </a:t>
            </a:r>
            <a:r>
              <a:rPr lang="da-DK" sz="4400" b="1" i="1" noProof="0" dirty="0">
                <a:solidFill>
                  <a:schemeClr val="bg1"/>
                </a:solidFill>
              </a:rPr>
              <a:t>layouts efter dette,</a:t>
            </a:r>
            <a:br>
              <a:rPr lang="da-DK" sz="4400" b="0" i="0" noProof="0" dirty="0">
                <a:solidFill>
                  <a:schemeClr val="bg1"/>
                </a:solidFill>
              </a:rPr>
            </a:br>
            <a:r>
              <a:rPr lang="da-DK" sz="4400" b="0" noProof="0" dirty="0">
                <a:solidFill>
                  <a:schemeClr val="bg1"/>
                </a:solidFill>
              </a:rPr>
              <a:t>brug dem ikke. Disse layouts </a:t>
            </a:r>
            <a:r>
              <a:rPr lang="da-DK" sz="4400" b="1" i="1" u="none" noProof="0" dirty="0">
                <a:solidFill>
                  <a:schemeClr val="bg1"/>
                </a:solidFill>
              </a:rPr>
              <a:t>tilhører ikke </a:t>
            </a:r>
            <a:r>
              <a:rPr lang="da-DK" sz="4400" b="0" i="0" u="none" noProof="0" dirty="0">
                <a:solidFill>
                  <a:schemeClr val="bg1"/>
                </a:solidFill>
              </a:rPr>
              <a:t>vores </a:t>
            </a:r>
            <a:r>
              <a:rPr lang="da-DK" sz="4400" b="0" i="0" u="none" noProof="1">
                <a:solidFill>
                  <a:schemeClr val="bg1"/>
                </a:solidFill>
              </a:rPr>
              <a:t>corporate</a:t>
            </a:r>
            <a:r>
              <a:rPr lang="da-DK" sz="4400" b="0" i="0" u="none" noProof="0" dirty="0">
                <a:solidFill>
                  <a:schemeClr val="bg1"/>
                </a:solidFill>
              </a:rPr>
              <a:t> </a:t>
            </a:r>
            <a:r>
              <a:rPr lang="da-DK" sz="4400" b="0" noProof="0" dirty="0">
                <a:solidFill>
                  <a:schemeClr val="bg1"/>
                </a:solidFill>
              </a:rPr>
              <a:t>skabelon.</a:t>
            </a:r>
            <a:br>
              <a:rPr lang="da-DK" sz="2800" b="0" noProof="0" dirty="0">
                <a:solidFill>
                  <a:schemeClr val="bg1"/>
                </a:solidFill>
              </a:rPr>
            </a:br>
            <a:br>
              <a:rPr lang="da-DK" sz="2800" b="0" noProof="0" dirty="0">
                <a:solidFill>
                  <a:schemeClr val="bg1"/>
                </a:solidFill>
              </a:rPr>
            </a:br>
            <a:endParaRPr lang="da-DK" sz="2800" b="0" noProof="0" dirty="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da-DK" sz="1400" dirty="0" err="1">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da-DK" sz="1400" dirty="0" err="1">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a:xfrm>
            <a:off x="472536" y="2986685"/>
            <a:ext cx="10152346" cy="1631216"/>
          </a:xfrm>
          <a:prstGeom prst="rect">
            <a:avLst/>
          </a:prstGeom>
        </p:spPr>
        <p:txBody>
          <a:bodyPr wrap="square">
            <a:spAutoFit/>
          </a:bodyPr>
          <a:lstStyle/>
          <a:p>
            <a:pPr algn="ctr"/>
            <a:r>
              <a:rPr lang="da-DK" sz="10000" b="1" i="1" noProof="0" dirty="0">
                <a:solidFill>
                  <a:schemeClr val="bg1"/>
                </a:solidFill>
              </a:rPr>
              <a:t>Brug dem ikke </a:t>
            </a:r>
            <a:endParaRPr lang="da-DK" sz="10000" b="1" i="1" noProof="0" dirty="0"/>
          </a:p>
        </p:txBody>
      </p:sp>
      <p:sp>
        <p:nvSpPr>
          <p:cNvPr id="16" name="Do not use">
            <a:extLst>
              <a:ext uri="{FF2B5EF4-FFF2-40B4-BE49-F238E27FC236}">
                <a16:creationId xmlns:a16="http://schemas.microsoft.com/office/drawing/2014/main" id="{A8FA78FA-4D94-4717-B7C6-6F86378D6B01}"/>
              </a:ext>
            </a:extLst>
          </p:cNvPr>
          <p:cNvSpPr txBox="1"/>
          <p:nvPr userDrawn="1"/>
        </p:nvSpPr>
        <p:spPr>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da-DK" sz="2000" b="0" noProof="0" dirty="0">
                <a:solidFill>
                  <a:schemeClr val="bg1"/>
                </a:solidFill>
              </a:rPr>
              <a:t>Pga. PowerPoints standard Kopier/Indsæt funktionalitet kan ekstra uønskede layouts forekomme.</a:t>
            </a:r>
            <a:endParaRPr lang="da-DK"/>
          </a:p>
          <a:p>
            <a:pPr marL="0" marR="0" indent="0" algn="ctr" fontAlgn="auto">
              <a:lnSpc>
                <a:spcPct val="100000"/>
              </a:lnSpc>
              <a:spcBef>
                <a:spcPts val="600"/>
              </a:spcBef>
              <a:spcAft>
                <a:spcPts val="0"/>
              </a:spcAft>
              <a:buClr>
                <a:srgbClr val="003755"/>
              </a:buClr>
              <a:buSzTx/>
              <a:buFontTx/>
              <a:buNone/>
              <a:tabLst/>
            </a:pPr>
            <a:r>
              <a:rPr lang="da-DK" sz="2000" b="0" noProof="0" dirty="0">
                <a:solidFill>
                  <a:schemeClr val="bg1"/>
                </a:solidFill>
              </a:rPr>
              <a:t>OBS! Layouts efter dette kan indeholde potentiel fortrolig information.</a:t>
            </a:r>
            <a:br>
              <a:rPr lang="da-DK" sz="1800" b="0" noProof="0" dirty="0">
                <a:solidFill>
                  <a:schemeClr val="bg1"/>
                </a:solidFill>
              </a:rPr>
            </a:br>
            <a:endParaRPr lang="da-DK" sz="1800" b="0" noProof="0" dirty="0">
              <a:solidFill>
                <a:schemeClr val="bg1"/>
              </a:solidFill>
            </a:endParaRPr>
          </a:p>
        </p:txBody>
      </p:sp>
      <p:sp>
        <p:nvSpPr>
          <p:cNvPr id="9" name="Date Placeholder 2" hidden="1">
            <a:extLst>
              <a:ext uri="{FF2B5EF4-FFF2-40B4-BE49-F238E27FC236}">
                <a16:creationId xmlns:a16="http://schemas.microsoft.com/office/drawing/2014/main" id="{B12B154D-76F1-409D-A798-AA5203EE7F44}"/>
              </a:ext>
            </a:extLst>
          </p:cNvPr>
          <p:cNvSpPr>
            <a:spLocks noGrp="1"/>
          </p:cNvSpPr>
          <p:nvPr>
            <p:ph type="dt" sz="half" idx="10"/>
          </p:nvPr>
        </p:nvSpPr>
        <p:spPr>
          <a:xfrm>
            <a:off x="0" y="6858000"/>
            <a:ext cx="0" cy="0"/>
          </a:xfrm>
          <a:prstGeom prst="rect">
            <a:avLst/>
          </a:prstGeom>
        </p:spPr>
        <p:txBody>
          <a:bodyPr/>
          <a:lstStyle>
            <a:lvl1pPr>
              <a:defRPr>
                <a:noFill/>
              </a:defRPr>
            </a:lvl1pPr>
          </a:lstStyle>
          <a:p>
            <a:endParaRPr lang="da-DK" dirty="0"/>
          </a:p>
        </p:txBody>
      </p:sp>
      <p:sp>
        <p:nvSpPr>
          <p:cNvPr id="10" name="Footer Placeholder 3" hidden="1">
            <a:extLst>
              <a:ext uri="{FF2B5EF4-FFF2-40B4-BE49-F238E27FC236}">
                <a16:creationId xmlns:a16="http://schemas.microsoft.com/office/drawing/2014/main" id="{7D212C3A-1726-4BC5-8AF1-72D08F6358E7}"/>
              </a:ext>
            </a:extLst>
          </p:cNvPr>
          <p:cNvSpPr>
            <a:spLocks noGrp="1"/>
          </p:cNvSpPr>
          <p:nvPr>
            <p:ph type="ftr" sz="quarter" idx="11"/>
          </p:nvPr>
        </p:nvSpPr>
        <p:spPr>
          <a:xfrm>
            <a:off x="0" y="6858000"/>
            <a:ext cx="0" cy="0"/>
          </a:xfrm>
          <a:prstGeom prst="rect">
            <a:avLst/>
          </a:prstGeom>
        </p:spPr>
        <p:txBody>
          <a:bodyPr/>
          <a:lstStyle>
            <a:lvl1pPr>
              <a:defRPr>
                <a:noFill/>
              </a:defRPr>
            </a:lvl1pPr>
          </a:lstStyle>
          <a:p>
            <a:endParaRPr lang="da-DK" dirty="0"/>
          </a:p>
        </p:txBody>
      </p:sp>
      <p:sp>
        <p:nvSpPr>
          <p:cNvPr id="11" name="Slide Number Placeholder 4" hidden="1">
            <a:extLst>
              <a:ext uri="{FF2B5EF4-FFF2-40B4-BE49-F238E27FC236}">
                <a16:creationId xmlns:a16="http://schemas.microsoft.com/office/drawing/2014/main" id="{989D5CFC-5012-4F36-B4E7-CE36F67CD235}"/>
              </a:ext>
            </a:extLst>
          </p:cNvPr>
          <p:cNvSpPr>
            <a:spLocks noGrp="1"/>
          </p:cNvSpPr>
          <p:nvPr>
            <p:ph type="sldNum" sz="quarter" idx="12"/>
          </p:nvPr>
        </p:nvSpPr>
        <p:spPr>
          <a:xfrm flipV="1">
            <a:off x="0" y="6858000"/>
            <a:ext cx="0" cy="0"/>
          </a:xfrm>
        </p:spPr>
        <p:txBody>
          <a:bodyPr/>
          <a:lstStyle>
            <a:lvl1pPr>
              <a:defRPr>
                <a:noFill/>
              </a:defRPr>
            </a:lvl1pPr>
          </a:lstStyle>
          <a:p>
            <a:fld id="{24C8C45C-947F-4981-8B3F-4F32E973C901}" type="slidenum">
              <a:rPr lang="da-DK" smtClean="0"/>
              <a:pPr/>
              <a:t>‹#›</a:t>
            </a:fld>
            <a:endParaRPr lang="da-DK" dirty="0"/>
          </a:p>
        </p:txBody>
      </p:sp>
    </p:spTree>
    <p:extLst>
      <p:ext uri="{BB962C8B-B14F-4D97-AF65-F5344CB8AC3E}">
        <p14:creationId xmlns:p14="http://schemas.microsoft.com/office/powerpoint/2010/main" val="488662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elslide ver. 3">
    <p:spTree>
      <p:nvGrpSpPr>
        <p:cNvPr id="1" name=""/>
        <p:cNvGrpSpPr/>
        <p:nvPr/>
      </p:nvGrpSpPr>
      <p:grpSpPr>
        <a:xfrm>
          <a:off x="0" y="0"/>
          <a:ext cx="0" cy="0"/>
          <a:chOff x="0" y="0"/>
          <a:chExt cx="0" cy="0"/>
        </a:xfrm>
      </p:grpSpPr>
      <p:sp>
        <p:nvSpPr>
          <p:cNvPr id="24" name="Baggrund">
            <a:extLst>
              <a:ext uri="{FF2B5EF4-FFF2-40B4-BE49-F238E27FC236}">
                <a16:creationId xmlns:a16="http://schemas.microsoft.com/office/drawing/2014/main" id="{AF139F6A-D077-4D63-A157-BD83C7C5A1A7}"/>
              </a:ext>
            </a:extLst>
          </p:cNvPr>
          <p:cNvSpPr/>
          <p:nvPr userDrawn="1"/>
        </p:nvSpPr>
        <p:spPr>
          <a:xfrm>
            <a:off x="0" y="0"/>
            <a:ext cx="12193200" cy="686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pic>
        <p:nvPicPr>
          <p:cNvPr id="7" name="Grafik">
            <a:extLst>
              <a:ext uri="{FF2B5EF4-FFF2-40B4-BE49-F238E27FC236}">
                <a16:creationId xmlns:a16="http://schemas.microsoft.com/office/drawing/2014/main" id="{CF25A037-FEBA-4E0B-8FDB-7764A14FE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915" cy="6865200"/>
          </a:xfrm>
          <a:prstGeom prst="rect">
            <a:avLst/>
          </a:prstGeom>
          <a:solidFill>
            <a:srgbClr val="0046AD"/>
          </a:solidFill>
        </p:spPr>
      </p:pic>
      <p:sp>
        <p:nvSpPr>
          <p:cNvPr id="2" name="Title 1"/>
          <p:cNvSpPr>
            <a:spLocks noGrp="1"/>
          </p:cNvSpPr>
          <p:nvPr>
            <p:ph type="ctrTitle" hasCustomPrompt="1"/>
          </p:nvPr>
        </p:nvSpPr>
        <p:spPr>
          <a:xfrm>
            <a:off x="572399" y="2184850"/>
            <a:ext cx="8568000" cy="1136327"/>
          </a:xfrm>
        </p:spPr>
        <p:txBody>
          <a:bodyPr anchor="b"/>
          <a:lstStyle>
            <a:lvl1pPr algn="l">
              <a:lnSpc>
                <a:spcPct val="87000"/>
              </a:lnSpc>
              <a:defRPr sz="4000" b="1">
                <a:solidFill>
                  <a:schemeClr val="bg1"/>
                </a:solidFill>
              </a:defRPr>
            </a:lvl1pPr>
          </a:lstStyle>
          <a:p>
            <a:r>
              <a:rPr lang="da-DK" noProof="0" dirty="0"/>
              <a:t>Klik for at indsætte titel</a:t>
            </a:r>
            <a:endParaRPr lang="da-DK" dirty="0"/>
          </a:p>
        </p:txBody>
      </p:sp>
      <p:sp>
        <p:nvSpPr>
          <p:cNvPr id="3" name="Subtitle 2"/>
          <p:cNvSpPr>
            <a:spLocks noGrp="1"/>
          </p:cNvSpPr>
          <p:nvPr>
            <p:ph type="subTitle" idx="1" hasCustomPrompt="1"/>
          </p:nvPr>
        </p:nvSpPr>
        <p:spPr>
          <a:xfrm>
            <a:off x="572399" y="3468046"/>
            <a:ext cx="8568000" cy="875354"/>
          </a:xfrm>
        </p:spPr>
        <p:txBody>
          <a:bodyPr/>
          <a:lstStyle>
            <a:lvl1pPr marL="0" indent="0" algn="l">
              <a:lnSpc>
                <a:spcPct val="100000"/>
              </a:lnSpc>
              <a:spcBef>
                <a:spcPts val="0"/>
              </a:spcBef>
              <a:spcAft>
                <a:spcPts val="0"/>
              </a:spcAft>
              <a:buFont typeface="Arial" panose="020B0604020202020204" pitchFamily="34" charset="0"/>
              <a:buChar char="​"/>
              <a:defRPr sz="2000">
                <a:solidFill>
                  <a:schemeClr val="bg1"/>
                </a:solidFill>
              </a:defRPr>
            </a:lvl1pPr>
            <a:lvl2pPr marL="0" indent="0" algn="l">
              <a:buFont typeface="Arial" panose="020B0604020202020204" pitchFamily="34" charset="0"/>
              <a:buChar char="​"/>
              <a:defRPr sz="2000">
                <a:solidFill>
                  <a:schemeClr val="bg1"/>
                </a:solidFill>
              </a:defRPr>
            </a:lvl2pPr>
            <a:lvl3pPr marL="0" indent="0" algn="l">
              <a:buFont typeface="Arial" panose="020B0604020202020204" pitchFamily="34" charset="0"/>
              <a:buChar char="​"/>
              <a:defRPr sz="2000">
                <a:solidFill>
                  <a:schemeClr val="bg1"/>
                </a:solidFill>
              </a:defRPr>
            </a:lvl3pPr>
            <a:lvl4pPr marL="0" indent="0" algn="l">
              <a:buFont typeface="Arial" panose="020B0604020202020204" pitchFamily="34" charset="0"/>
              <a:buChar char="​"/>
              <a:defRPr sz="2000">
                <a:solidFill>
                  <a:schemeClr val="bg1"/>
                </a:solidFill>
              </a:defRPr>
            </a:lvl4pPr>
            <a:lvl5pPr marL="0" indent="0" algn="l">
              <a:buFont typeface="Arial" panose="020B0604020202020204" pitchFamily="34" charset="0"/>
              <a:buChar char="​"/>
              <a:defRPr sz="2000">
                <a:solidFill>
                  <a:schemeClr val="bg1"/>
                </a:solidFill>
              </a:defRPr>
            </a:lvl5pPr>
            <a:lvl6pPr marL="0" indent="0" algn="l">
              <a:buFont typeface="Arial" panose="020B0604020202020204" pitchFamily="34" charset="0"/>
              <a:buChar char="​"/>
              <a:defRPr sz="2000">
                <a:solidFill>
                  <a:schemeClr val="bg1"/>
                </a:solidFill>
              </a:defRPr>
            </a:lvl6pPr>
            <a:lvl7pPr marL="0" indent="0" algn="l">
              <a:buFont typeface="Arial" panose="020B0604020202020204" pitchFamily="34" charset="0"/>
              <a:buChar char="​"/>
              <a:defRPr sz="2000">
                <a:solidFill>
                  <a:schemeClr val="bg1"/>
                </a:solidFill>
              </a:defRPr>
            </a:lvl7pPr>
            <a:lvl8pPr marL="0" indent="0" algn="l">
              <a:buFont typeface="Arial" panose="020B0604020202020204" pitchFamily="34" charset="0"/>
              <a:buChar char="​"/>
              <a:defRPr sz="2000">
                <a:solidFill>
                  <a:schemeClr val="bg1"/>
                </a:solidFill>
              </a:defRPr>
            </a:lvl8pPr>
            <a:lvl9pPr marL="0" indent="0" algn="l">
              <a:buFont typeface="Arial" panose="020B0604020202020204" pitchFamily="34" charset="0"/>
              <a:buChar char="​"/>
              <a:defRPr sz="2000">
                <a:solidFill>
                  <a:schemeClr val="bg1"/>
                </a:solidFill>
              </a:defRPr>
            </a:lvl9pPr>
          </a:lstStyle>
          <a:p>
            <a:r>
              <a:rPr lang="da-DK" dirty="0"/>
              <a:t>Klik for at tilføje undertitel</a:t>
            </a:r>
            <a:endParaRPr lang="da-DK"/>
          </a:p>
          <a:p>
            <a:pPr lvl="1"/>
            <a:r>
              <a:rPr lang="da-DK" dirty="0"/>
              <a:t>2</a:t>
            </a:r>
            <a:endParaRPr lang="da-DK"/>
          </a:p>
          <a:p>
            <a:pPr lvl="2"/>
            <a:r>
              <a:rPr lang="da-DK" dirty="0"/>
              <a:t>3</a:t>
            </a:r>
            <a:endParaRPr lang="da-DK"/>
          </a:p>
          <a:p>
            <a:pPr lvl="3"/>
            <a:endParaRPr lang="da-DK" dirty="0"/>
          </a:p>
        </p:txBody>
      </p:sp>
      <p:sp>
        <p:nvSpPr>
          <p:cNvPr id="25" name="text" descr="{&quot;templafy&quot;:{&quot;id&quot;:&quot;c0035f41-0dfc-475b-875b-4c6dc0a79547&quot;}}" title="UserProfile.Street.Department_{{DocumentLanguage}}">
            <a:extLst>
              <a:ext uri="{FF2B5EF4-FFF2-40B4-BE49-F238E27FC236}">
                <a16:creationId xmlns:a16="http://schemas.microsoft.com/office/drawing/2014/main" id="{79AAA1E0-014C-4062-A889-813BEF7D4693}"/>
              </a:ext>
            </a:extLst>
          </p:cNvPr>
          <p:cNvSpPr/>
          <p:nvPr userDrawn="1"/>
        </p:nvSpPr>
        <p:spPr>
          <a:xfrm>
            <a:off x="6110859" y="6162345"/>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t>IT-uddannelserne</a:t>
            </a:r>
          </a:p>
        </p:txBody>
      </p:sp>
      <p:sp>
        <p:nvSpPr>
          <p:cNvPr id="26" name="name" descr="{&quot;templafy&quot;:{&quot;id&quot;:&quot;60ef32d7-fbf4-4920-ad91-8bf06bc59d8b&quot;}}" title="UserProfile.Name">
            <a:extLst>
              <a:ext uri="{FF2B5EF4-FFF2-40B4-BE49-F238E27FC236}">
                <a16:creationId xmlns:a16="http://schemas.microsoft.com/office/drawing/2014/main" id="{E10F879A-B712-476B-B720-BF0767B1F5E4}"/>
              </a:ext>
            </a:extLst>
          </p:cNvPr>
          <p:cNvSpPr/>
          <p:nvPr userDrawn="1"/>
        </p:nvSpPr>
        <p:spPr>
          <a:xfrm>
            <a:off x="6110859" y="6016601"/>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0" noProof="0" dirty="0"/>
              <a:t>Ib Helmer Nielsen</a:t>
            </a:r>
          </a:p>
        </p:txBody>
      </p:sp>
      <p:sp>
        <p:nvSpPr>
          <p:cNvPr id="27" name="date" descr="{&quot;templafy&quot;:{&quot;id&quot;:&quot;97436f42-285d-4b11-947b-3cb5ec1b6230&quot;}}" title="Form.Date">
            <a:extLst>
              <a:ext uri="{FF2B5EF4-FFF2-40B4-BE49-F238E27FC236}">
                <a16:creationId xmlns:a16="http://schemas.microsoft.com/office/drawing/2014/main" id="{3B52B98E-4A1E-4D5E-9388-7B5C0747BF3F}"/>
              </a:ext>
            </a:extLst>
          </p:cNvPr>
          <p:cNvSpPr/>
          <p:nvPr userDrawn="1"/>
        </p:nvSpPr>
        <p:spPr>
          <a:xfrm>
            <a:off x="6110859" y="5870428"/>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1" noProof="0" dirty="0"/>
              <a:t>19. oktober 2020</a:t>
            </a:r>
          </a:p>
        </p:txBody>
      </p:sp>
      <p:pic>
        <p:nvPicPr>
          <p:cNvPr id="85726199" name="image" descr="{&quot;templafy&quot;:{&quot;id&quot;:&quot;0ecf05e3-ac50-49ae-bb08-fcdd2a06b1a1&quot;}}"/>
          <p:cNvPicPr>
            <a:picLocks noChangeAspect="1"/>
          </p:cNvPicPr>
          <p:nvPr/>
        </p:nvPicPr>
        <p:blipFill>
          <a:blip r:embed="rId3"/>
          <a:stretch>
            <a:fillRect/>
          </a:stretch>
        </p:blipFill>
        <p:spPr>
          <a:xfrm>
            <a:off x="572400" y="5896800"/>
            <a:ext cx="2515790" cy="392400"/>
          </a:xfrm>
          <a:prstGeom prst="rect">
            <a:avLst/>
          </a:prstGeom>
        </p:spPr>
      </p:pic>
      <p:sp>
        <p:nvSpPr>
          <p:cNvPr id="16" name="Date Placeholder 3" hidden="1">
            <a:extLst>
              <a:ext uri="{FF2B5EF4-FFF2-40B4-BE49-F238E27FC236}">
                <a16:creationId xmlns:a16="http://schemas.microsoft.com/office/drawing/2014/main" id="{7AEEEBB1-3A26-4EB0-A9B0-CE0EE342F4E3}"/>
              </a:ext>
            </a:extLst>
          </p:cNvPr>
          <p:cNvSpPr>
            <a:spLocks noGrp="1"/>
          </p:cNvSpPr>
          <p:nvPr>
            <p:ph type="dt" sz="half" idx="2"/>
          </p:nvPr>
        </p:nvSpPr>
        <p:spPr>
          <a:xfrm>
            <a:off x="0" y="6858000"/>
            <a:ext cx="0" cy="0"/>
          </a:xfrm>
          <a:prstGeom prst="rect">
            <a:avLst/>
          </a:prstGeom>
        </p:spPr>
        <p:txBody>
          <a:bodyPr vert="horz" lIns="0" tIns="0" rIns="0" bIns="0" rtlCol="0" anchor="b" anchorCtr="0"/>
          <a:lstStyle>
            <a:lvl1pPr algn="l">
              <a:defRPr sz="100">
                <a:noFill/>
              </a:defRPr>
            </a:lvl1pPr>
          </a:lstStyle>
          <a:p>
            <a:endParaRPr lang="da-DK" dirty="0"/>
          </a:p>
        </p:txBody>
      </p:sp>
      <p:sp>
        <p:nvSpPr>
          <p:cNvPr id="17" name="Footer Placeholder 4" hidden="1">
            <a:extLst>
              <a:ext uri="{FF2B5EF4-FFF2-40B4-BE49-F238E27FC236}">
                <a16:creationId xmlns:a16="http://schemas.microsoft.com/office/drawing/2014/main" id="{E97B93D8-FB04-4078-95B9-5AAF5D736A48}"/>
              </a:ext>
            </a:extLst>
          </p:cNvPr>
          <p:cNvSpPr>
            <a:spLocks noGrp="1"/>
          </p:cNvSpPr>
          <p:nvPr>
            <p:ph type="ftr" sz="quarter" idx="3"/>
          </p:nvPr>
        </p:nvSpPr>
        <p:spPr>
          <a:xfrm>
            <a:off x="0" y="6858000"/>
            <a:ext cx="0" cy="0"/>
          </a:xfrm>
          <a:prstGeom prst="rect">
            <a:avLst/>
          </a:prstGeom>
        </p:spPr>
        <p:txBody>
          <a:bodyPr vert="horz" lIns="0" tIns="0" rIns="0" bIns="0" rtlCol="0" anchor="b" anchorCtr="0"/>
          <a:lstStyle>
            <a:lvl1pPr algn="ctr">
              <a:defRPr sz="100">
                <a:noFill/>
              </a:defRPr>
            </a:lvl1pPr>
          </a:lstStyle>
          <a:p>
            <a:endParaRPr lang="da-DK" dirty="0"/>
          </a:p>
        </p:txBody>
      </p:sp>
      <p:sp>
        <p:nvSpPr>
          <p:cNvPr id="18" name="Slide Number Placeholder 5" hidden="1">
            <a:extLst>
              <a:ext uri="{FF2B5EF4-FFF2-40B4-BE49-F238E27FC236}">
                <a16:creationId xmlns:a16="http://schemas.microsoft.com/office/drawing/2014/main" id="{088DDF81-8C54-4915-8516-F84C9DBB77D8}"/>
              </a:ext>
            </a:extLst>
          </p:cNvPr>
          <p:cNvSpPr>
            <a:spLocks noGrp="1"/>
          </p:cNvSpPr>
          <p:nvPr>
            <p:ph type="sldNum" sz="quarter" idx="4"/>
          </p:nvPr>
        </p:nvSpPr>
        <p:spPr>
          <a:xfrm flipV="1">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da-DK" smtClean="0"/>
              <a:pPr/>
              <a:t>‹#›</a:t>
            </a:fld>
            <a:endParaRPr lang="da-DK" dirty="0"/>
          </a:p>
        </p:txBody>
      </p:sp>
    </p:spTree>
    <p:extLst>
      <p:ext uri="{BB962C8B-B14F-4D97-AF65-F5344CB8AC3E}">
        <p14:creationId xmlns:p14="http://schemas.microsoft.com/office/powerpoint/2010/main" val="2568060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lide ver. 4">
    <p:spTree>
      <p:nvGrpSpPr>
        <p:cNvPr id="1" name=""/>
        <p:cNvGrpSpPr/>
        <p:nvPr/>
      </p:nvGrpSpPr>
      <p:grpSpPr>
        <a:xfrm>
          <a:off x="0" y="0"/>
          <a:ext cx="0" cy="0"/>
          <a:chOff x="0" y="0"/>
          <a:chExt cx="0" cy="0"/>
        </a:xfrm>
      </p:grpSpPr>
      <p:sp>
        <p:nvSpPr>
          <p:cNvPr id="16" name="Background">
            <a:extLst>
              <a:ext uri="{FF2B5EF4-FFF2-40B4-BE49-F238E27FC236}">
                <a16:creationId xmlns:a16="http://schemas.microsoft.com/office/drawing/2014/main" id="{99243C33-CA81-4371-BDFA-2B24F7E623A2}"/>
              </a:ext>
            </a:extLst>
          </p:cNvPr>
          <p:cNvSpPr/>
          <p:nvPr userDrawn="1"/>
        </p:nvSpPr>
        <p:spPr>
          <a:xfrm>
            <a:off x="0" y="0"/>
            <a:ext cx="12193200" cy="686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8" name="Picture Placeholder 7"/>
          <p:cNvSpPr>
            <a:spLocks noGrp="1"/>
          </p:cNvSpPr>
          <p:nvPr>
            <p:ph type="pic" sz="quarter" idx="13" hasCustomPrompt="1"/>
          </p:nvPr>
        </p:nvSpPr>
        <p:spPr>
          <a:xfrm>
            <a:off x="0" y="-2"/>
            <a:ext cx="12193200" cy="5400000"/>
          </a:xfrm>
          <a:solidFill>
            <a:schemeClr val="accent3"/>
          </a:solidFill>
        </p:spPr>
        <p:txBody>
          <a:bodyPr lIns="144000" tIns="108000"/>
          <a:lstStyle>
            <a:lvl1pPr marL="0" indent="0" algn="l">
              <a:buNone/>
              <a:defRPr sz="1600"/>
            </a:lvl1pPr>
          </a:lstStyle>
          <a:p>
            <a:r>
              <a:rPr lang="da-DK" dirty="0"/>
              <a:t>Klik på billederammen for at indsætte et billede – via Templafy</a:t>
            </a:r>
            <a:endParaRPr lang="da-DK"/>
          </a:p>
        </p:txBody>
      </p:sp>
      <p:sp>
        <p:nvSpPr>
          <p:cNvPr id="9" name="Title 1">
            <a:extLst>
              <a:ext uri="{FF2B5EF4-FFF2-40B4-BE49-F238E27FC236}">
                <a16:creationId xmlns:a16="http://schemas.microsoft.com/office/drawing/2014/main" id="{63A3E1E7-5B9C-4681-B387-649C07AEADB8}"/>
              </a:ext>
            </a:extLst>
          </p:cNvPr>
          <p:cNvSpPr>
            <a:spLocks noGrp="1"/>
          </p:cNvSpPr>
          <p:nvPr>
            <p:ph type="ctrTitle" hasCustomPrompt="1"/>
          </p:nvPr>
        </p:nvSpPr>
        <p:spPr>
          <a:xfrm>
            <a:off x="572399" y="2184850"/>
            <a:ext cx="8568000" cy="1136327"/>
          </a:xfrm>
        </p:spPr>
        <p:txBody>
          <a:bodyPr anchor="b"/>
          <a:lstStyle>
            <a:lvl1pPr algn="l">
              <a:lnSpc>
                <a:spcPct val="87000"/>
              </a:lnSpc>
              <a:defRPr sz="4000" b="1">
                <a:solidFill>
                  <a:schemeClr val="bg1"/>
                </a:solidFill>
              </a:defRPr>
            </a:lvl1pPr>
          </a:lstStyle>
          <a:p>
            <a:r>
              <a:rPr lang="da-DK" noProof="0" dirty="0"/>
              <a:t>Klik for at indsætte titel</a:t>
            </a:r>
            <a:endParaRPr lang="da-DK" dirty="0"/>
          </a:p>
        </p:txBody>
      </p:sp>
      <p:sp>
        <p:nvSpPr>
          <p:cNvPr id="10" name="Subtitle 2">
            <a:extLst>
              <a:ext uri="{FF2B5EF4-FFF2-40B4-BE49-F238E27FC236}">
                <a16:creationId xmlns:a16="http://schemas.microsoft.com/office/drawing/2014/main" id="{7A0C04F1-4F27-4611-9B29-309976E50F82}"/>
              </a:ext>
            </a:extLst>
          </p:cNvPr>
          <p:cNvSpPr>
            <a:spLocks noGrp="1"/>
          </p:cNvSpPr>
          <p:nvPr>
            <p:ph type="subTitle" idx="1" hasCustomPrompt="1"/>
          </p:nvPr>
        </p:nvSpPr>
        <p:spPr>
          <a:xfrm>
            <a:off x="572399" y="3468046"/>
            <a:ext cx="8568000" cy="875354"/>
          </a:xfrm>
        </p:spPr>
        <p:txBody>
          <a:bodyPr/>
          <a:lstStyle>
            <a:lvl1pPr marL="0" indent="0" algn="l">
              <a:lnSpc>
                <a:spcPct val="100000"/>
              </a:lnSpc>
              <a:spcBef>
                <a:spcPts val="0"/>
              </a:spcBef>
              <a:spcAft>
                <a:spcPts val="0"/>
              </a:spcAft>
              <a:buFont typeface="Arial" panose="020B0604020202020204" pitchFamily="34" charset="0"/>
              <a:buChar char="​"/>
              <a:defRPr sz="2000">
                <a:solidFill>
                  <a:schemeClr val="bg1"/>
                </a:solidFill>
              </a:defRPr>
            </a:lvl1pPr>
            <a:lvl2pPr marL="0" indent="0" algn="l">
              <a:buFont typeface="Arial" panose="020B0604020202020204" pitchFamily="34" charset="0"/>
              <a:buChar char="​"/>
              <a:defRPr sz="2000">
                <a:solidFill>
                  <a:schemeClr val="bg1"/>
                </a:solidFill>
              </a:defRPr>
            </a:lvl2pPr>
            <a:lvl3pPr marL="0" indent="0" algn="l">
              <a:buFont typeface="Arial" panose="020B0604020202020204" pitchFamily="34" charset="0"/>
              <a:buChar char="​"/>
              <a:defRPr sz="2000">
                <a:solidFill>
                  <a:schemeClr val="bg1"/>
                </a:solidFill>
              </a:defRPr>
            </a:lvl3pPr>
            <a:lvl4pPr marL="0" indent="0" algn="l">
              <a:buFont typeface="Arial" panose="020B0604020202020204" pitchFamily="34" charset="0"/>
              <a:buChar char="​"/>
              <a:defRPr sz="2000">
                <a:solidFill>
                  <a:schemeClr val="bg1"/>
                </a:solidFill>
              </a:defRPr>
            </a:lvl4pPr>
            <a:lvl5pPr marL="0" indent="0" algn="l">
              <a:buFont typeface="Arial" panose="020B0604020202020204" pitchFamily="34" charset="0"/>
              <a:buChar char="​"/>
              <a:defRPr sz="2000">
                <a:solidFill>
                  <a:schemeClr val="bg1"/>
                </a:solidFill>
              </a:defRPr>
            </a:lvl5pPr>
            <a:lvl6pPr marL="0" indent="0" algn="l">
              <a:buFont typeface="Arial" panose="020B0604020202020204" pitchFamily="34" charset="0"/>
              <a:buChar char="​"/>
              <a:defRPr sz="2000">
                <a:solidFill>
                  <a:schemeClr val="bg1"/>
                </a:solidFill>
              </a:defRPr>
            </a:lvl6pPr>
            <a:lvl7pPr marL="0" indent="0" algn="l">
              <a:buFont typeface="Arial" panose="020B0604020202020204" pitchFamily="34" charset="0"/>
              <a:buChar char="​"/>
              <a:defRPr sz="2000">
                <a:solidFill>
                  <a:schemeClr val="bg1"/>
                </a:solidFill>
              </a:defRPr>
            </a:lvl7pPr>
            <a:lvl8pPr marL="0" indent="0" algn="l">
              <a:buFont typeface="Arial" panose="020B0604020202020204" pitchFamily="34" charset="0"/>
              <a:buChar char="​"/>
              <a:defRPr sz="2000">
                <a:solidFill>
                  <a:schemeClr val="bg1"/>
                </a:solidFill>
              </a:defRPr>
            </a:lvl8pPr>
            <a:lvl9pPr marL="0" indent="0" algn="l">
              <a:buFont typeface="Arial" panose="020B0604020202020204" pitchFamily="34" charset="0"/>
              <a:buChar char="​"/>
              <a:defRPr sz="2000">
                <a:solidFill>
                  <a:schemeClr val="bg1"/>
                </a:solidFill>
              </a:defRPr>
            </a:lvl9pPr>
          </a:lstStyle>
          <a:p>
            <a:r>
              <a:rPr lang="da-DK" dirty="0"/>
              <a:t>Klik for at tilføje undertitel</a:t>
            </a:r>
            <a:endParaRPr lang="da-DK"/>
          </a:p>
          <a:p>
            <a:pPr lvl="1"/>
            <a:r>
              <a:rPr lang="da-DK" dirty="0"/>
              <a:t>2</a:t>
            </a:r>
            <a:endParaRPr lang="da-DK"/>
          </a:p>
          <a:p>
            <a:pPr lvl="2"/>
            <a:r>
              <a:rPr lang="da-DK" dirty="0"/>
              <a:t>3</a:t>
            </a:r>
            <a:endParaRPr lang="da-DK"/>
          </a:p>
          <a:p>
            <a:pPr lvl="3"/>
            <a:endParaRPr lang="da-DK" dirty="0"/>
          </a:p>
        </p:txBody>
      </p:sp>
      <p:sp>
        <p:nvSpPr>
          <p:cNvPr id="23" name="text" descr="{&quot;templafy&quot;:{&quot;id&quot;:&quot;d327a152-761a-4f31-8e0a-40a9795f3d14&quot;}}" title="UserProfile.Street.Department_{{DocumentLanguage}}">
            <a:extLst>
              <a:ext uri="{FF2B5EF4-FFF2-40B4-BE49-F238E27FC236}">
                <a16:creationId xmlns:a16="http://schemas.microsoft.com/office/drawing/2014/main" id="{1479065A-8AD4-4D75-B930-53DC7FD1FDCD}"/>
              </a:ext>
            </a:extLst>
          </p:cNvPr>
          <p:cNvSpPr/>
          <p:nvPr userDrawn="1"/>
        </p:nvSpPr>
        <p:spPr>
          <a:xfrm>
            <a:off x="6110859" y="6162345"/>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24" name="name" descr="{&quot;templafy&quot;:{&quot;id&quot;:&quot;adb2b743-42a8-4497-a579-2fe236bed4b1&quot;}}" title="UserProfile.Name">
            <a:extLst>
              <a:ext uri="{FF2B5EF4-FFF2-40B4-BE49-F238E27FC236}">
                <a16:creationId xmlns:a16="http://schemas.microsoft.com/office/drawing/2014/main" id="{F87BE626-DDBA-4A5D-A260-B4DD66E00F3E}"/>
              </a:ext>
            </a:extLst>
          </p:cNvPr>
          <p:cNvSpPr/>
          <p:nvPr userDrawn="1"/>
        </p:nvSpPr>
        <p:spPr>
          <a:xfrm>
            <a:off x="6110859" y="6016601"/>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0" noProof="0" dirty="0">
                <a:solidFill>
                  <a:schemeClr val="accent1"/>
                </a:solidFill>
              </a:rPr>
              <a:t>Ib Helmer Nielsen</a:t>
            </a:r>
          </a:p>
        </p:txBody>
      </p:sp>
      <p:sp>
        <p:nvSpPr>
          <p:cNvPr id="25" name="date" descr="{&quot;templafy&quot;:{&quot;id&quot;:&quot;011d3b68-0253-4799-8899-2378df74a45b&quot;}}" title="Form.Date">
            <a:extLst>
              <a:ext uri="{FF2B5EF4-FFF2-40B4-BE49-F238E27FC236}">
                <a16:creationId xmlns:a16="http://schemas.microsoft.com/office/drawing/2014/main" id="{3644BB6D-0E07-49AE-A599-12A9D3F03D52}"/>
              </a:ext>
            </a:extLst>
          </p:cNvPr>
          <p:cNvSpPr/>
          <p:nvPr userDrawn="1"/>
        </p:nvSpPr>
        <p:spPr>
          <a:xfrm>
            <a:off x="6110859" y="5870428"/>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1" noProof="0" dirty="0">
                <a:solidFill>
                  <a:schemeClr val="accent1"/>
                </a:solidFill>
              </a:rPr>
              <a:t>19. oktober 2020</a:t>
            </a:r>
          </a:p>
        </p:txBody>
      </p:sp>
      <p:pic>
        <p:nvPicPr>
          <p:cNvPr id="649415747" name="image" descr="{&quot;templafy&quot;:{&quot;id&quot;:&quot;f01a040a-5089-4d98-a792-53de3d072916&quot;}}"/>
          <p:cNvPicPr>
            <a:picLocks noChangeAspect="1"/>
          </p:cNvPicPr>
          <p:nvPr/>
        </p:nvPicPr>
        <p:blipFill>
          <a:blip r:embed="rId2"/>
          <a:stretch>
            <a:fillRect/>
          </a:stretch>
        </p:blipFill>
        <p:spPr>
          <a:xfrm>
            <a:off x="572400" y="5896800"/>
            <a:ext cx="2545791" cy="392400"/>
          </a:xfrm>
          <a:prstGeom prst="rect">
            <a:avLst/>
          </a:prstGeom>
        </p:spPr>
      </p:pic>
      <p:sp>
        <p:nvSpPr>
          <p:cNvPr id="17" name="Date Placeholder 3" hidden="1">
            <a:extLst>
              <a:ext uri="{FF2B5EF4-FFF2-40B4-BE49-F238E27FC236}">
                <a16:creationId xmlns:a16="http://schemas.microsoft.com/office/drawing/2014/main" id="{ECC3B2FA-4B7A-4038-8394-5F74577CB20F}"/>
              </a:ext>
            </a:extLst>
          </p:cNvPr>
          <p:cNvSpPr>
            <a:spLocks noGrp="1"/>
          </p:cNvSpPr>
          <p:nvPr>
            <p:ph type="dt" sz="half" idx="2"/>
          </p:nvPr>
        </p:nvSpPr>
        <p:spPr>
          <a:xfrm>
            <a:off x="0" y="6858000"/>
            <a:ext cx="0" cy="0"/>
          </a:xfrm>
          <a:prstGeom prst="rect">
            <a:avLst/>
          </a:prstGeom>
        </p:spPr>
        <p:txBody>
          <a:bodyPr vert="horz" lIns="0" tIns="0" rIns="0" bIns="0" rtlCol="0" anchor="b" anchorCtr="0"/>
          <a:lstStyle>
            <a:lvl1pPr algn="l">
              <a:defRPr sz="100">
                <a:noFill/>
              </a:defRPr>
            </a:lvl1pPr>
          </a:lstStyle>
          <a:p>
            <a:endParaRPr lang="da-DK" dirty="0"/>
          </a:p>
        </p:txBody>
      </p:sp>
      <p:sp>
        <p:nvSpPr>
          <p:cNvPr id="18" name="Footer Placeholder 4" hidden="1">
            <a:extLst>
              <a:ext uri="{FF2B5EF4-FFF2-40B4-BE49-F238E27FC236}">
                <a16:creationId xmlns:a16="http://schemas.microsoft.com/office/drawing/2014/main" id="{38264C62-7B46-417D-A0C3-3A6CF30ECE28}"/>
              </a:ext>
            </a:extLst>
          </p:cNvPr>
          <p:cNvSpPr>
            <a:spLocks noGrp="1"/>
          </p:cNvSpPr>
          <p:nvPr>
            <p:ph type="ftr" sz="quarter" idx="3"/>
          </p:nvPr>
        </p:nvSpPr>
        <p:spPr>
          <a:xfrm>
            <a:off x="0" y="6858000"/>
            <a:ext cx="0" cy="0"/>
          </a:xfrm>
          <a:prstGeom prst="rect">
            <a:avLst/>
          </a:prstGeom>
        </p:spPr>
        <p:txBody>
          <a:bodyPr vert="horz" lIns="0" tIns="0" rIns="0" bIns="0" rtlCol="0" anchor="b" anchorCtr="0"/>
          <a:lstStyle>
            <a:lvl1pPr algn="ctr">
              <a:defRPr sz="100">
                <a:noFill/>
              </a:defRPr>
            </a:lvl1pPr>
          </a:lstStyle>
          <a:p>
            <a:endParaRPr lang="da-DK" dirty="0"/>
          </a:p>
        </p:txBody>
      </p:sp>
      <p:sp>
        <p:nvSpPr>
          <p:cNvPr id="19" name="Slide Number Placeholder 5" hidden="1">
            <a:extLst>
              <a:ext uri="{FF2B5EF4-FFF2-40B4-BE49-F238E27FC236}">
                <a16:creationId xmlns:a16="http://schemas.microsoft.com/office/drawing/2014/main" id="{514CB69D-8359-454B-942B-E38762398C9D}"/>
              </a:ext>
            </a:extLst>
          </p:cNvPr>
          <p:cNvSpPr>
            <a:spLocks noGrp="1"/>
          </p:cNvSpPr>
          <p:nvPr>
            <p:ph type="sldNum" sz="quarter" idx="4"/>
          </p:nvPr>
        </p:nvSpPr>
        <p:spPr>
          <a:xfrm flipV="1">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da-DK" smtClean="0"/>
              <a:pPr/>
              <a:t>‹#›</a:t>
            </a:fld>
            <a:endParaRPr lang="da-DK" dirty="0"/>
          </a:p>
        </p:txBody>
      </p:sp>
    </p:spTree>
    <p:extLst>
      <p:ext uri="{BB962C8B-B14F-4D97-AF65-F5344CB8AC3E}">
        <p14:creationId xmlns:p14="http://schemas.microsoft.com/office/powerpoint/2010/main" val="1485713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pstilling med ta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7000"/>
              </a:lnSpc>
              <a:defRPr sz="3600"/>
            </a:lvl1pPr>
          </a:lstStyle>
          <a:p>
            <a:r>
              <a:rPr lang="da-DK" noProof="0" dirty="0"/>
              <a:t>Klik for at tilføje agenda titel</a:t>
            </a:r>
            <a:endParaRPr lang="da-DK"/>
          </a:p>
        </p:txBody>
      </p:sp>
      <p:sp>
        <p:nvSpPr>
          <p:cNvPr id="7" name="Text Placeholder 2"/>
          <p:cNvSpPr>
            <a:spLocks noGrp="1"/>
          </p:cNvSpPr>
          <p:nvPr>
            <p:ph type="body" sz="quarter" idx="13" hasCustomPrompt="1"/>
          </p:nvPr>
        </p:nvSpPr>
        <p:spPr>
          <a:xfrm>
            <a:off x="1017271" y="1605597"/>
            <a:ext cx="738000" cy="684000"/>
          </a:xfrm>
        </p:spPr>
        <p:txBody>
          <a:bodyPr/>
          <a:lstStyle>
            <a:lvl1pPr marL="0" indent="0">
              <a:lnSpc>
                <a:spcPct val="100000"/>
              </a:lnSpc>
              <a:spcAft>
                <a:spcPts val="0"/>
              </a:spcAft>
              <a:buFont typeface="Arial" panose="020B0604020202020204" pitchFamily="34" charset="0"/>
              <a:buChar char="​"/>
              <a:defRPr sz="4000">
                <a:solidFill>
                  <a:schemeClr val="accent4"/>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01</a:t>
            </a:r>
            <a:endParaRPr lang="da-DK"/>
          </a:p>
        </p:txBody>
      </p:sp>
      <p:sp>
        <p:nvSpPr>
          <p:cNvPr id="13" name="Pladsholder til tekst 12">
            <a:extLst>
              <a:ext uri="{FF2B5EF4-FFF2-40B4-BE49-F238E27FC236}">
                <a16:creationId xmlns:a16="http://schemas.microsoft.com/office/drawing/2014/main" id="{6D7DE8D1-19BC-4070-8D36-5A696671BC76}"/>
              </a:ext>
            </a:extLst>
          </p:cNvPr>
          <p:cNvSpPr>
            <a:spLocks noGrp="1"/>
          </p:cNvSpPr>
          <p:nvPr>
            <p:ph type="body" sz="quarter" idx="17" hasCustomPrompt="1"/>
          </p:nvPr>
        </p:nvSpPr>
        <p:spPr>
          <a:xfrm>
            <a:off x="1840865" y="1661282"/>
            <a:ext cx="2268000" cy="1767718"/>
          </a:xfrm>
        </p:spPr>
        <p:txBody>
          <a:bodyPr/>
          <a:lstStyle>
            <a:lvl1pPr marL="0" indent="0">
              <a:lnSpc>
                <a:spcPct val="99000"/>
              </a:lnSpc>
              <a:buFont typeface="Arial" panose="020B0604020202020204" pitchFamily="34" charset="0"/>
              <a:buChar char="​"/>
              <a:defRPr sz="160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15" name="Text Placeholder 2">
            <a:extLst>
              <a:ext uri="{FF2B5EF4-FFF2-40B4-BE49-F238E27FC236}">
                <a16:creationId xmlns:a16="http://schemas.microsoft.com/office/drawing/2014/main" id="{8CDF22BE-5801-48C2-A6B5-4576332A97D3}"/>
              </a:ext>
            </a:extLst>
          </p:cNvPr>
          <p:cNvSpPr>
            <a:spLocks noGrp="1"/>
          </p:cNvSpPr>
          <p:nvPr>
            <p:ph type="body" sz="quarter" idx="18" hasCustomPrompt="1"/>
          </p:nvPr>
        </p:nvSpPr>
        <p:spPr>
          <a:xfrm>
            <a:off x="1017271" y="3899351"/>
            <a:ext cx="738000" cy="684000"/>
          </a:xfrm>
        </p:spPr>
        <p:txBody>
          <a:bodyPr/>
          <a:lstStyle>
            <a:lvl1pPr marL="0" indent="0">
              <a:lnSpc>
                <a:spcPct val="100000"/>
              </a:lnSpc>
              <a:spcAft>
                <a:spcPts val="0"/>
              </a:spcAft>
              <a:buFont typeface="Arial" panose="020B0604020202020204" pitchFamily="34" charset="0"/>
              <a:buChar char="​"/>
              <a:defRPr sz="4000">
                <a:solidFill>
                  <a:schemeClr val="accent4"/>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02</a:t>
            </a:r>
            <a:endParaRPr lang="da-DK"/>
          </a:p>
        </p:txBody>
      </p:sp>
      <p:sp>
        <p:nvSpPr>
          <p:cNvPr id="16" name="Pladsholder til tekst 12">
            <a:extLst>
              <a:ext uri="{FF2B5EF4-FFF2-40B4-BE49-F238E27FC236}">
                <a16:creationId xmlns:a16="http://schemas.microsoft.com/office/drawing/2014/main" id="{2C11E6A8-4A8B-4505-9271-9416E3A901DC}"/>
              </a:ext>
            </a:extLst>
          </p:cNvPr>
          <p:cNvSpPr>
            <a:spLocks noGrp="1"/>
          </p:cNvSpPr>
          <p:nvPr>
            <p:ph type="body" sz="quarter" idx="19" hasCustomPrompt="1"/>
          </p:nvPr>
        </p:nvSpPr>
        <p:spPr>
          <a:xfrm>
            <a:off x="1840865" y="3955036"/>
            <a:ext cx="2268000" cy="1767718"/>
          </a:xfrm>
        </p:spPr>
        <p:txBody>
          <a:bodyPr/>
          <a:lstStyle>
            <a:lvl1pPr marL="0" indent="0">
              <a:lnSpc>
                <a:spcPct val="99000"/>
              </a:lnSpc>
              <a:buFont typeface="Arial" panose="020B0604020202020204" pitchFamily="34" charset="0"/>
              <a:buChar char="​"/>
              <a:defRPr sz="160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17" name="Text Placeholder 2">
            <a:extLst>
              <a:ext uri="{FF2B5EF4-FFF2-40B4-BE49-F238E27FC236}">
                <a16:creationId xmlns:a16="http://schemas.microsoft.com/office/drawing/2014/main" id="{91F02687-CD26-4E8E-9225-DB7A0FF14805}"/>
              </a:ext>
            </a:extLst>
          </p:cNvPr>
          <p:cNvSpPr>
            <a:spLocks noGrp="1"/>
          </p:cNvSpPr>
          <p:nvPr>
            <p:ph type="body" sz="quarter" idx="20" hasCustomPrompt="1"/>
          </p:nvPr>
        </p:nvSpPr>
        <p:spPr>
          <a:xfrm>
            <a:off x="4778074" y="1605597"/>
            <a:ext cx="738000" cy="684000"/>
          </a:xfrm>
        </p:spPr>
        <p:txBody>
          <a:bodyPr/>
          <a:lstStyle>
            <a:lvl1pPr marL="0" indent="0">
              <a:lnSpc>
                <a:spcPct val="100000"/>
              </a:lnSpc>
              <a:spcAft>
                <a:spcPts val="0"/>
              </a:spcAft>
              <a:buFont typeface="Arial" panose="020B0604020202020204" pitchFamily="34" charset="0"/>
              <a:buChar char="​"/>
              <a:defRPr sz="4000">
                <a:solidFill>
                  <a:schemeClr val="accent4"/>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03</a:t>
            </a:r>
            <a:endParaRPr lang="da-DK"/>
          </a:p>
        </p:txBody>
      </p:sp>
      <p:sp>
        <p:nvSpPr>
          <p:cNvPr id="18" name="Pladsholder til tekst 12">
            <a:extLst>
              <a:ext uri="{FF2B5EF4-FFF2-40B4-BE49-F238E27FC236}">
                <a16:creationId xmlns:a16="http://schemas.microsoft.com/office/drawing/2014/main" id="{3AF64B71-9B5C-4752-930A-6B28B278E193}"/>
              </a:ext>
            </a:extLst>
          </p:cNvPr>
          <p:cNvSpPr>
            <a:spLocks noGrp="1"/>
          </p:cNvSpPr>
          <p:nvPr>
            <p:ph type="body" sz="quarter" idx="21" hasCustomPrompt="1"/>
          </p:nvPr>
        </p:nvSpPr>
        <p:spPr>
          <a:xfrm>
            <a:off x="5601668" y="1661282"/>
            <a:ext cx="2268000" cy="1767718"/>
          </a:xfrm>
        </p:spPr>
        <p:txBody>
          <a:bodyPr/>
          <a:lstStyle>
            <a:lvl1pPr marL="0" indent="0">
              <a:lnSpc>
                <a:spcPct val="99000"/>
              </a:lnSpc>
              <a:buFont typeface="Arial" panose="020B0604020202020204" pitchFamily="34" charset="0"/>
              <a:buChar char="​"/>
              <a:defRPr sz="160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22" name="Text Placeholder 2">
            <a:extLst>
              <a:ext uri="{FF2B5EF4-FFF2-40B4-BE49-F238E27FC236}">
                <a16:creationId xmlns:a16="http://schemas.microsoft.com/office/drawing/2014/main" id="{3FF36508-58FB-4140-A8F9-90222E669849}"/>
              </a:ext>
            </a:extLst>
          </p:cNvPr>
          <p:cNvSpPr>
            <a:spLocks noGrp="1"/>
          </p:cNvSpPr>
          <p:nvPr>
            <p:ph type="body" sz="quarter" idx="22" hasCustomPrompt="1"/>
          </p:nvPr>
        </p:nvSpPr>
        <p:spPr>
          <a:xfrm>
            <a:off x="4778074" y="3899351"/>
            <a:ext cx="738000" cy="684000"/>
          </a:xfrm>
        </p:spPr>
        <p:txBody>
          <a:bodyPr/>
          <a:lstStyle>
            <a:lvl1pPr marL="0" indent="0">
              <a:lnSpc>
                <a:spcPct val="100000"/>
              </a:lnSpc>
              <a:spcAft>
                <a:spcPts val="0"/>
              </a:spcAft>
              <a:buFont typeface="Arial" panose="020B0604020202020204" pitchFamily="34" charset="0"/>
              <a:buChar char="​"/>
              <a:defRPr sz="4000">
                <a:solidFill>
                  <a:schemeClr val="accent4"/>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04</a:t>
            </a:r>
            <a:endParaRPr lang="da-DK"/>
          </a:p>
        </p:txBody>
      </p:sp>
      <p:sp>
        <p:nvSpPr>
          <p:cNvPr id="23" name="Pladsholder til tekst 12">
            <a:extLst>
              <a:ext uri="{FF2B5EF4-FFF2-40B4-BE49-F238E27FC236}">
                <a16:creationId xmlns:a16="http://schemas.microsoft.com/office/drawing/2014/main" id="{6D8C1071-B58C-4E5F-843D-623ACF5E9B3D}"/>
              </a:ext>
            </a:extLst>
          </p:cNvPr>
          <p:cNvSpPr>
            <a:spLocks noGrp="1"/>
          </p:cNvSpPr>
          <p:nvPr>
            <p:ph type="body" sz="quarter" idx="23" hasCustomPrompt="1"/>
          </p:nvPr>
        </p:nvSpPr>
        <p:spPr>
          <a:xfrm>
            <a:off x="5601668" y="3955036"/>
            <a:ext cx="2268000" cy="1767718"/>
          </a:xfrm>
        </p:spPr>
        <p:txBody>
          <a:bodyPr/>
          <a:lstStyle>
            <a:lvl1pPr marL="0" indent="0">
              <a:lnSpc>
                <a:spcPct val="99000"/>
              </a:lnSpc>
              <a:buFont typeface="Arial" panose="020B0604020202020204" pitchFamily="34" charset="0"/>
              <a:buChar char="​"/>
              <a:defRPr sz="160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24" name="Text Placeholder 2">
            <a:extLst>
              <a:ext uri="{FF2B5EF4-FFF2-40B4-BE49-F238E27FC236}">
                <a16:creationId xmlns:a16="http://schemas.microsoft.com/office/drawing/2014/main" id="{4BCDE49B-0262-4ECC-A128-926586FF46BA}"/>
              </a:ext>
            </a:extLst>
          </p:cNvPr>
          <p:cNvSpPr>
            <a:spLocks noGrp="1"/>
          </p:cNvSpPr>
          <p:nvPr>
            <p:ph type="body" sz="quarter" idx="24" hasCustomPrompt="1"/>
          </p:nvPr>
        </p:nvSpPr>
        <p:spPr>
          <a:xfrm>
            <a:off x="8526089" y="1605597"/>
            <a:ext cx="738000" cy="684000"/>
          </a:xfrm>
        </p:spPr>
        <p:txBody>
          <a:bodyPr/>
          <a:lstStyle>
            <a:lvl1pPr marL="0" indent="0">
              <a:lnSpc>
                <a:spcPct val="100000"/>
              </a:lnSpc>
              <a:spcAft>
                <a:spcPts val="0"/>
              </a:spcAft>
              <a:buFont typeface="Arial" panose="020B0604020202020204" pitchFamily="34" charset="0"/>
              <a:buChar char="​"/>
              <a:defRPr sz="4000">
                <a:solidFill>
                  <a:schemeClr val="accent4"/>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05</a:t>
            </a:r>
            <a:endParaRPr lang="da-DK"/>
          </a:p>
        </p:txBody>
      </p:sp>
      <p:sp>
        <p:nvSpPr>
          <p:cNvPr id="25" name="Pladsholder til tekst 12">
            <a:extLst>
              <a:ext uri="{FF2B5EF4-FFF2-40B4-BE49-F238E27FC236}">
                <a16:creationId xmlns:a16="http://schemas.microsoft.com/office/drawing/2014/main" id="{FD3DF74B-B8A0-4557-9A75-D3F857C8BDB1}"/>
              </a:ext>
            </a:extLst>
          </p:cNvPr>
          <p:cNvSpPr>
            <a:spLocks noGrp="1"/>
          </p:cNvSpPr>
          <p:nvPr>
            <p:ph type="body" sz="quarter" idx="25" hasCustomPrompt="1"/>
          </p:nvPr>
        </p:nvSpPr>
        <p:spPr>
          <a:xfrm>
            <a:off x="9349683" y="1661282"/>
            <a:ext cx="2268000" cy="1767718"/>
          </a:xfrm>
        </p:spPr>
        <p:txBody>
          <a:bodyPr/>
          <a:lstStyle>
            <a:lvl1pPr marL="0" indent="0">
              <a:lnSpc>
                <a:spcPct val="99000"/>
              </a:lnSpc>
              <a:buFont typeface="Arial" panose="020B0604020202020204" pitchFamily="34" charset="0"/>
              <a:buChar char="​"/>
              <a:defRPr sz="160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26" name="Text Placeholder 2">
            <a:extLst>
              <a:ext uri="{FF2B5EF4-FFF2-40B4-BE49-F238E27FC236}">
                <a16:creationId xmlns:a16="http://schemas.microsoft.com/office/drawing/2014/main" id="{C20FD0AB-B41F-4A19-B1EE-51D71588F24B}"/>
              </a:ext>
            </a:extLst>
          </p:cNvPr>
          <p:cNvSpPr>
            <a:spLocks noGrp="1"/>
          </p:cNvSpPr>
          <p:nvPr>
            <p:ph type="body" sz="quarter" idx="26" hasCustomPrompt="1"/>
          </p:nvPr>
        </p:nvSpPr>
        <p:spPr>
          <a:xfrm>
            <a:off x="8526089" y="3899351"/>
            <a:ext cx="738000" cy="684000"/>
          </a:xfrm>
        </p:spPr>
        <p:txBody>
          <a:bodyPr/>
          <a:lstStyle>
            <a:lvl1pPr marL="0" indent="0">
              <a:lnSpc>
                <a:spcPct val="100000"/>
              </a:lnSpc>
              <a:spcAft>
                <a:spcPts val="0"/>
              </a:spcAft>
              <a:buFont typeface="Arial" panose="020B0604020202020204" pitchFamily="34" charset="0"/>
              <a:buChar char="​"/>
              <a:defRPr sz="4000">
                <a:solidFill>
                  <a:schemeClr val="accent4"/>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06</a:t>
            </a:r>
            <a:endParaRPr lang="da-DK"/>
          </a:p>
        </p:txBody>
      </p:sp>
      <p:sp>
        <p:nvSpPr>
          <p:cNvPr id="27" name="Pladsholder til tekst 12">
            <a:extLst>
              <a:ext uri="{FF2B5EF4-FFF2-40B4-BE49-F238E27FC236}">
                <a16:creationId xmlns:a16="http://schemas.microsoft.com/office/drawing/2014/main" id="{B96EFAE3-B4C5-45D7-9979-3B0A1F986A0C}"/>
              </a:ext>
            </a:extLst>
          </p:cNvPr>
          <p:cNvSpPr>
            <a:spLocks noGrp="1"/>
          </p:cNvSpPr>
          <p:nvPr>
            <p:ph type="body" sz="quarter" idx="27" hasCustomPrompt="1"/>
          </p:nvPr>
        </p:nvSpPr>
        <p:spPr>
          <a:xfrm>
            <a:off x="9349683" y="3955036"/>
            <a:ext cx="2268000" cy="1767718"/>
          </a:xfrm>
        </p:spPr>
        <p:txBody>
          <a:bodyPr/>
          <a:lstStyle>
            <a:lvl1pPr marL="0" indent="0">
              <a:lnSpc>
                <a:spcPct val="99000"/>
              </a:lnSpc>
              <a:buFont typeface="Arial" panose="020B0604020202020204" pitchFamily="34" charset="0"/>
              <a:buChar char="​"/>
              <a:defRPr sz="160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4" name="Footer Placeholder 3">
            <a:extLst>
              <a:ext uri="{FF2B5EF4-FFF2-40B4-BE49-F238E27FC236}">
                <a16:creationId xmlns:a16="http://schemas.microsoft.com/office/drawing/2014/main" id="{B4798A9E-5939-4F7B-8DA7-C54216170A6A}"/>
              </a:ext>
            </a:extLst>
          </p:cNvPr>
          <p:cNvSpPr>
            <a:spLocks noGrp="1"/>
          </p:cNvSpPr>
          <p:nvPr>
            <p:ph type="ftr" sz="quarter" idx="29"/>
          </p:nvPr>
        </p:nvSpPr>
        <p:spPr/>
        <p:txBody>
          <a:bodyPr/>
          <a:lstStyle/>
          <a:p>
            <a:endParaRPr lang="da-DK" dirty="0"/>
          </a:p>
        </p:txBody>
      </p:sp>
      <p:sp>
        <p:nvSpPr>
          <p:cNvPr id="5" name="Slide Number Placeholder 4">
            <a:extLst>
              <a:ext uri="{FF2B5EF4-FFF2-40B4-BE49-F238E27FC236}">
                <a16:creationId xmlns:a16="http://schemas.microsoft.com/office/drawing/2014/main" id="{EC6A4559-A0AF-489D-8109-776B175936D3}"/>
              </a:ext>
            </a:extLst>
          </p:cNvPr>
          <p:cNvSpPr>
            <a:spLocks noGrp="1"/>
          </p:cNvSpPr>
          <p:nvPr>
            <p:ph type="sldNum" sz="quarter" idx="30"/>
          </p:nvPr>
        </p:nvSpPr>
        <p:spPr/>
        <p:txBody>
          <a:bodyPr/>
          <a:lstStyle/>
          <a:p>
            <a:fld id="{24C8C45C-947F-4981-8B3F-4F32E973C901}" type="slidenum">
              <a:rPr lang="da-DK" smtClean="0"/>
              <a:pPr/>
              <a:t>‹#›</a:t>
            </a:fld>
            <a:endParaRPr lang="da-DK" dirty="0"/>
          </a:p>
        </p:txBody>
      </p:sp>
      <p:sp>
        <p:nvSpPr>
          <p:cNvPr id="3" name="Date Placeholder 2" hidden="1">
            <a:extLst>
              <a:ext uri="{FF2B5EF4-FFF2-40B4-BE49-F238E27FC236}">
                <a16:creationId xmlns:a16="http://schemas.microsoft.com/office/drawing/2014/main" id="{5488F280-5E91-4E2B-AC08-70C2068E090B}"/>
              </a:ext>
            </a:extLst>
          </p:cNvPr>
          <p:cNvSpPr>
            <a:spLocks noGrp="1"/>
          </p:cNvSpPr>
          <p:nvPr>
            <p:ph type="dt" sz="half" idx="28"/>
          </p:nvPr>
        </p:nvSpPr>
        <p:spPr/>
        <p:txBody>
          <a:bodyPr/>
          <a:lstStyle/>
          <a:p>
            <a:endParaRPr lang="da-DK" dirty="0"/>
          </a:p>
        </p:txBody>
      </p:sp>
    </p:spTree>
    <p:extLst>
      <p:ext uri="{BB962C8B-B14F-4D97-AF65-F5344CB8AC3E}">
        <p14:creationId xmlns:p14="http://schemas.microsoft.com/office/powerpoint/2010/main" val="2198317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pstilling med ikon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7000"/>
              </a:lnSpc>
              <a:defRPr sz="3600"/>
            </a:lvl1pPr>
          </a:lstStyle>
          <a:p>
            <a:r>
              <a:rPr lang="da-DK" noProof="0" dirty="0"/>
              <a:t>Klik for at tilføje agenda titel</a:t>
            </a:r>
            <a:endParaRPr lang="da-DK"/>
          </a:p>
        </p:txBody>
      </p:sp>
      <p:sp>
        <p:nvSpPr>
          <p:cNvPr id="13" name="Pladsholder til tekst 12">
            <a:extLst>
              <a:ext uri="{FF2B5EF4-FFF2-40B4-BE49-F238E27FC236}">
                <a16:creationId xmlns:a16="http://schemas.microsoft.com/office/drawing/2014/main" id="{6D7DE8D1-19BC-4070-8D36-5A696671BC76}"/>
              </a:ext>
            </a:extLst>
          </p:cNvPr>
          <p:cNvSpPr>
            <a:spLocks noGrp="1"/>
          </p:cNvSpPr>
          <p:nvPr>
            <p:ph type="body" sz="quarter" idx="17" hasCustomPrompt="1"/>
          </p:nvPr>
        </p:nvSpPr>
        <p:spPr>
          <a:xfrm>
            <a:off x="1840865" y="1661282"/>
            <a:ext cx="2268000" cy="1767718"/>
          </a:xfrm>
        </p:spPr>
        <p:txBody>
          <a:bodyPr/>
          <a:lstStyle>
            <a:lvl1pPr marL="0" indent="0">
              <a:lnSpc>
                <a:spcPct val="99000"/>
              </a:lnSpc>
              <a:buFont typeface="Arial" panose="020B0604020202020204" pitchFamily="34" charset="0"/>
              <a:buChar char="​"/>
              <a:defRPr sz="160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16" name="Pladsholder til tekst 12">
            <a:extLst>
              <a:ext uri="{FF2B5EF4-FFF2-40B4-BE49-F238E27FC236}">
                <a16:creationId xmlns:a16="http://schemas.microsoft.com/office/drawing/2014/main" id="{2C11E6A8-4A8B-4505-9271-9416E3A901DC}"/>
              </a:ext>
            </a:extLst>
          </p:cNvPr>
          <p:cNvSpPr>
            <a:spLocks noGrp="1"/>
          </p:cNvSpPr>
          <p:nvPr>
            <p:ph type="body" sz="quarter" idx="19" hasCustomPrompt="1"/>
          </p:nvPr>
        </p:nvSpPr>
        <p:spPr>
          <a:xfrm>
            <a:off x="1840865" y="3955036"/>
            <a:ext cx="2268000" cy="1767718"/>
          </a:xfrm>
        </p:spPr>
        <p:txBody>
          <a:bodyPr/>
          <a:lstStyle>
            <a:lvl1pPr marL="0" indent="0">
              <a:lnSpc>
                <a:spcPct val="99000"/>
              </a:lnSpc>
              <a:buFont typeface="Arial" panose="020B0604020202020204" pitchFamily="34" charset="0"/>
              <a:buChar char="​"/>
              <a:defRPr sz="160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18" name="Pladsholder til tekst 12">
            <a:extLst>
              <a:ext uri="{FF2B5EF4-FFF2-40B4-BE49-F238E27FC236}">
                <a16:creationId xmlns:a16="http://schemas.microsoft.com/office/drawing/2014/main" id="{3AF64B71-9B5C-4752-930A-6B28B278E193}"/>
              </a:ext>
            </a:extLst>
          </p:cNvPr>
          <p:cNvSpPr>
            <a:spLocks noGrp="1"/>
          </p:cNvSpPr>
          <p:nvPr>
            <p:ph type="body" sz="quarter" idx="21" hasCustomPrompt="1"/>
          </p:nvPr>
        </p:nvSpPr>
        <p:spPr>
          <a:xfrm>
            <a:off x="5601668" y="1661282"/>
            <a:ext cx="2268000" cy="1767718"/>
          </a:xfrm>
        </p:spPr>
        <p:txBody>
          <a:bodyPr/>
          <a:lstStyle>
            <a:lvl1pPr marL="0" indent="0">
              <a:lnSpc>
                <a:spcPct val="99000"/>
              </a:lnSpc>
              <a:buFont typeface="Arial" panose="020B0604020202020204" pitchFamily="34" charset="0"/>
              <a:buChar char="​"/>
              <a:defRPr sz="160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23" name="Pladsholder til tekst 12">
            <a:extLst>
              <a:ext uri="{FF2B5EF4-FFF2-40B4-BE49-F238E27FC236}">
                <a16:creationId xmlns:a16="http://schemas.microsoft.com/office/drawing/2014/main" id="{6D8C1071-B58C-4E5F-843D-623ACF5E9B3D}"/>
              </a:ext>
            </a:extLst>
          </p:cNvPr>
          <p:cNvSpPr>
            <a:spLocks noGrp="1"/>
          </p:cNvSpPr>
          <p:nvPr>
            <p:ph type="body" sz="quarter" idx="23" hasCustomPrompt="1"/>
          </p:nvPr>
        </p:nvSpPr>
        <p:spPr>
          <a:xfrm>
            <a:off x="5601668" y="3955036"/>
            <a:ext cx="2268000" cy="1767718"/>
          </a:xfrm>
        </p:spPr>
        <p:txBody>
          <a:bodyPr/>
          <a:lstStyle>
            <a:lvl1pPr marL="0" indent="0">
              <a:lnSpc>
                <a:spcPct val="99000"/>
              </a:lnSpc>
              <a:buFont typeface="Arial" panose="020B0604020202020204" pitchFamily="34" charset="0"/>
              <a:buChar char="​"/>
              <a:defRPr sz="160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25" name="Pladsholder til tekst 12">
            <a:extLst>
              <a:ext uri="{FF2B5EF4-FFF2-40B4-BE49-F238E27FC236}">
                <a16:creationId xmlns:a16="http://schemas.microsoft.com/office/drawing/2014/main" id="{FD3DF74B-B8A0-4557-9A75-D3F857C8BDB1}"/>
              </a:ext>
            </a:extLst>
          </p:cNvPr>
          <p:cNvSpPr>
            <a:spLocks noGrp="1"/>
          </p:cNvSpPr>
          <p:nvPr>
            <p:ph type="body" sz="quarter" idx="25" hasCustomPrompt="1"/>
          </p:nvPr>
        </p:nvSpPr>
        <p:spPr>
          <a:xfrm>
            <a:off x="9349683" y="1661282"/>
            <a:ext cx="2268000" cy="1767718"/>
          </a:xfrm>
        </p:spPr>
        <p:txBody>
          <a:bodyPr/>
          <a:lstStyle>
            <a:lvl1pPr marL="0" indent="0">
              <a:lnSpc>
                <a:spcPct val="99000"/>
              </a:lnSpc>
              <a:buFont typeface="Arial" panose="020B0604020202020204" pitchFamily="34" charset="0"/>
              <a:buChar char="​"/>
              <a:defRPr sz="160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27" name="Pladsholder til tekst 12">
            <a:extLst>
              <a:ext uri="{FF2B5EF4-FFF2-40B4-BE49-F238E27FC236}">
                <a16:creationId xmlns:a16="http://schemas.microsoft.com/office/drawing/2014/main" id="{B96EFAE3-B4C5-45D7-9979-3B0A1F986A0C}"/>
              </a:ext>
            </a:extLst>
          </p:cNvPr>
          <p:cNvSpPr>
            <a:spLocks noGrp="1"/>
          </p:cNvSpPr>
          <p:nvPr>
            <p:ph type="body" sz="quarter" idx="27" hasCustomPrompt="1"/>
          </p:nvPr>
        </p:nvSpPr>
        <p:spPr>
          <a:xfrm>
            <a:off x="9349683" y="3955036"/>
            <a:ext cx="2268000" cy="1767718"/>
          </a:xfrm>
        </p:spPr>
        <p:txBody>
          <a:bodyPr/>
          <a:lstStyle>
            <a:lvl1pPr marL="0" indent="0">
              <a:lnSpc>
                <a:spcPct val="99000"/>
              </a:lnSpc>
              <a:buFont typeface="Arial" panose="020B0604020202020204" pitchFamily="34" charset="0"/>
              <a:buChar char="​"/>
              <a:defRPr sz="160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4" name="Picture Placeholder 3">
            <a:extLst>
              <a:ext uri="{FF2B5EF4-FFF2-40B4-BE49-F238E27FC236}">
                <a16:creationId xmlns:a16="http://schemas.microsoft.com/office/drawing/2014/main" id="{424FD71A-E806-4743-B357-5273A113A562}"/>
              </a:ext>
            </a:extLst>
          </p:cNvPr>
          <p:cNvSpPr>
            <a:spLocks noGrp="1"/>
          </p:cNvSpPr>
          <p:nvPr>
            <p:ph type="pic" sz="quarter" idx="28" hasCustomPrompt="1"/>
          </p:nvPr>
        </p:nvSpPr>
        <p:spPr>
          <a:xfrm>
            <a:off x="928259" y="1707874"/>
            <a:ext cx="720000" cy="720000"/>
          </a:xfrm>
        </p:spPr>
        <p:txBody>
          <a:bodyPr/>
          <a:lstStyle>
            <a:lvl1pPr marL="0" indent="0">
              <a:buNone/>
              <a:defRPr sz="100">
                <a:solidFill>
                  <a:schemeClr val="bg1"/>
                </a:solidFill>
              </a:defRPr>
            </a:lvl1pPr>
          </a:lstStyle>
          <a:p>
            <a:r>
              <a:rPr lang="da-DK" dirty="0"/>
              <a:t>.</a:t>
            </a:r>
            <a:endParaRPr lang="da-DK"/>
          </a:p>
        </p:txBody>
      </p:sp>
      <p:sp>
        <p:nvSpPr>
          <p:cNvPr id="20" name="Picture Placeholder 3">
            <a:extLst>
              <a:ext uri="{FF2B5EF4-FFF2-40B4-BE49-F238E27FC236}">
                <a16:creationId xmlns:a16="http://schemas.microsoft.com/office/drawing/2014/main" id="{2C379955-C115-400C-9077-E3763027034C}"/>
              </a:ext>
            </a:extLst>
          </p:cNvPr>
          <p:cNvSpPr>
            <a:spLocks noGrp="1"/>
          </p:cNvSpPr>
          <p:nvPr>
            <p:ph type="pic" sz="quarter" idx="29" hasCustomPrompt="1"/>
          </p:nvPr>
        </p:nvSpPr>
        <p:spPr>
          <a:xfrm>
            <a:off x="928259" y="4001628"/>
            <a:ext cx="720000" cy="720000"/>
          </a:xfrm>
        </p:spPr>
        <p:txBody>
          <a:bodyPr/>
          <a:lstStyle>
            <a:lvl1pPr marL="0" indent="0">
              <a:buNone/>
              <a:defRPr sz="100">
                <a:solidFill>
                  <a:schemeClr val="bg1"/>
                </a:solidFill>
              </a:defRPr>
            </a:lvl1pPr>
          </a:lstStyle>
          <a:p>
            <a:r>
              <a:rPr lang="da-DK" dirty="0"/>
              <a:t>.</a:t>
            </a:r>
            <a:endParaRPr lang="da-DK"/>
          </a:p>
        </p:txBody>
      </p:sp>
      <p:sp>
        <p:nvSpPr>
          <p:cNvPr id="21" name="Picture Placeholder 3">
            <a:extLst>
              <a:ext uri="{FF2B5EF4-FFF2-40B4-BE49-F238E27FC236}">
                <a16:creationId xmlns:a16="http://schemas.microsoft.com/office/drawing/2014/main" id="{44B2132C-6422-4C3C-AACF-7DE6A5CAA4E3}"/>
              </a:ext>
            </a:extLst>
          </p:cNvPr>
          <p:cNvSpPr>
            <a:spLocks noGrp="1"/>
          </p:cNvSpPr>
          <p:nvPr>
            <p:ph type="pic" sz="quarter" idx="30" hasCustomPrompt="1"/>
          </p:nvPr>
        </p:nvSpPr>
        <p:spPr>
          <a:xfrm>
            <a:off x="4689062" y="1707874"/>
            <a:ext cx="720000" cy="720000"/>
          </a:xfrm>
        </p:spPr>
        <p:txBody>
          <a:bodyPr/>
          <a:lstStyle>
            <a:lvl1pPr marL="0" indent="0">
              <a:buNone/>
              <a:defRPr sz="100">
                <a:solidFill>
                  <a:schemeClr val="bg1"/>
                </a:solidFill>
              </a:defRPr>
            </a:lvl1pPr>
          </a:lstStyle>
          <a:p>
            <a:r>
              <a:rPr lang="da-DK" dirty="0"/>
              <a:t>.</a:t>
            </a:r>
            <a:endParaRPr lang="da-DK"/>
          </a:p>
        </p:txBody>
      </p:sp>
      <p:sp>
        <p:nvSpPr>
          <p:cNvPr id="28" name="Picture Placeholder 3">
            <a:extLst>
              <a:ext uri="{FF2B5EF4-FFF2-40B4-BE49-F238E27FC236}">
                <a16:creationId xmlns:a16="http://schemas.microsoft.com/office/drawing/2014/main" id="{2CC462DF-675A-45F3-947B-DA3B7AF6AF59}"/>
              </a:ext>
            </a:extLst>
          </p:cNvPr>
          <p:cNvSpPr>
            <a:spLocks noGrp="1"/>
          </p:cNvSpPr>
          <p:nvPr>
            <p:ph type="pic" sz="quarter" idx="31" hasCustomPrompt="1"/>
          </p:nvPr>
        </p:nvSpPr>
        <p:spPr>
          <a:xfrm>
            <a:off x="4689062" y="4001628"/>
            <a:ext cx="720000" cy="720000"/>
          </a:xfrm>
        </p:spPr>
        <p:txBody>
          <a:bodyPr/>
          <a:lstStyle>
            <a:lvl1pPr marL="0" indent="0">
              <a:buNone/>
              <a:defRPr sz="100">
                <a:solidFill>
                  <a:schemeClr val="bg1"/>
                </a:solidFill>
              </a:defRPr>
            </a:lvl1pPr>
          </a:lstStyle>
          <a:p>
            <a:r>
              <a:rPr lang="da-DK" dirty="0"/>
              <a:t>.</a:t>
            </a:r>
            <a:endParaRPr lang="da-DK"/>
          </a:p>
        </p:txBody>
      </p:sp>
      <p:sp>
        <p:nvSpPr>
          <p:cNvPr id="29" name="Picture Placeholder 3">
            <a:extLst>
              <a:ext uri="{FF2B5EF4-FFF2-40B4-BE49-F238E27FC236}">
                <a16:creationId xmlns:a16="http://schemas.microsoft.com/office/drawing/2014/main" id="{53986773-31D3-4F95-98FD-77600A90A618}"/>
              </a:ext>
            </a:extLst>
          </p:cNvPr>
          <p:cNvSpPr>
            <a:spLocks noGrp="1"/>
          </p:cNvSpPr>
          <p:nvPr>
            <p:ph type="pic" sz="quarter" idx="32" hasCustomPrompt="1"/>
          </p:nvPr>
        </p:nvSpPr>
        <p:spPr>
          <a:xfrm>
            <a:off x="8437077" y="1707874"/>
            <a:ext cx="720000" cy="720000"/>
          </a:xfrm>
        </p:spPr>
        <p:txBody>
          <a:bodyPr/>
          <a:lstStyle>
            <a:lvl1pPr marL="0" indent="0">
              <a:buNone/>
              <a:defRPr sz="100">
                <a:solidFill>
                  <a:schemeClr val="bg1"/>
                </a:solidFill>
              </a:defRPr>
            </a:lvl1pPr>
          </a:lstStyle>
          <a:p>
            <a:r>
              <a:rPr lang="da-DK" dirty="0"/>
              <a:t>.</a:t>
            </a:r>
            <a:endParaRPr lang="da-DK"/>
          </a:p>
        </p:txBody>
      </p:sp>
      <p:sp>
        <p:nvSpPr>
          <p:cNvPr id="30" name="Picture Placeholder 3">
            <a:extLst>
              <a:ext uri="{FF2B5EF4-FFF2-40B4-BE49-F238E27FC236}">
                <a16:creationId xmlns:a16="http://schemas.microsoft.com/office/drawing/2014/main" id="{E8B36664-E36E-4172-8AAF-C5D7998AD759}"/>
              </a:ext>
            </a:extLst>
          </p:cNvPr>
          <p:cNvSpPr>
            <a:spLocks noGrp="1"/>
          </p:cNvSpPr>
          <p:nvPr>
            <p:ph type="pic" sz="quarter" idx="33" hasCustomPrompt="1"/>
          </p:nvPr>
        </p:nvSpPr>
        <p:spPr>
          <a:xfrm>
            <a:off x="8437077" y="4001628"/>
            <a:ext cx="720000" cy="720000"/>
          </a:xfrm>
        </p:spPr>
        <p:txBody>
          <a:bodyPr/>
          <a:lstStyle>
            <a:lvl1pPr marL="0" indent="0">
              <a:buNone/>
              <a:defRPr sz="100">
                <a:solidFill>
                  <a:schemeClr val="bg1"/>
                </a:solidFill>
              </a:defRPr>
            </a:lvl1pPr>
          </a:lstStyle>
          <a:p>
            <a:r>
              <a:rPr lang="da-DK" dirty="0"/>
              <a:t>.</a:t>
            </a:r>
            <a:endParaRPr lang="da-DK"/>
          </a:p>
        </p:txBody>
      </p:sp>
      <p:sp>
        <p:nvSpPr>
          <p:cNvPr id="10" name="Footer Placeholder 9">
            <a:extLst>
              <a:ext uri="{FF2B5EF4-FFF2-40B4-BE49-F238E27FC236}">
                <a16:creationId xmlns:a16="http://schemas.microsoft.com/office/drawing/2014/main" id="{1684A0E9-3671-417F-BDC2-FF360AFB5F7D}"/>
              </a:ext>
            </a:extLst>
          </p:cNvPr>
          <p:cNvSpPr>
            <a:spLocks noGrp="1"/>
          </p:cNvSpPr>
          <p:nvPr>
            <p:ph type="ftr" sz="quarter" idx="35"/>
          </p:nvPr>
        </p:nvSpPr>
        <p:spPr/>
        <p:txBody>
          <a:bodyPr/>
          <a:lstStyle/>
          <a:p>
            <a:endParaRPr lang="da-DK" dirty="0"/>
          </a:p>
        </p:txBody>
      </p:sp>
      <p:sp>
        <p:nvSpPr>
          <p:cNvPr id="11" name="Slide Number Placeholder 10">
            <a:extLst>
              <a:ext uri="{FF2B5EF4-FFF2-40B4-BE49-F238E27FC236}">
                <a16:creationId xmlns:a16="http://schemas.microsoft.com/office/drawing/2014/main" id="{750690A3-6897-4CA9-B2B6-F165D817E63D}"/>
              </a:ext>
            </a:extLst>
          </p:cNvPr>
          <p:cNvSpPr>
            <a:spLocks noGrp="1"/>
          </p:cNvSpPr>
          <p:nvPr>
            <p:ph type="sldNum" sz="quarter" idx="36"/>
          </p:nvPr>
        </p:nvSpPr>
        <p:spPr/>
        <p:txBody>
          <a:bodyPr/>
          <a:lstStyle/>
          <a:p>
            <a:fld id="{24C8C45C-947F-4981-8B3F-4F32E973C901}" type="slidenum">
              <a:rPr lang="da-DK" smtClean="0"/>
              <a:pPr/>
              <a:t>‹#›</a:t>
            </a:fld>
            <a:endParaRPr lang="da-DK" dirty="0"/>
          </a:p>
        </p:txBody>
      </p:sp>
      <p:sp>
        <p:nvSpPr>
          <p:cNvPr id="5" name="Date Placeholder 4" hidden="1">
            <a:extLst>
              <a:ext uri="{FF2B5EF4-FFF2-40B4-BE49-F238E27FC236}">
                <a16:creationId xmlns:a16="http://schemas.microsoft.com/office/drawing/2014/main" id="{431D296C-F5D3-4132-A7DF-E3AC65B0823E}"/>
              </a:ext>
            </a:extLst>
          </p:cNvPr>
          <p:cNvSpPr>
            <a:spLocks noGrp="1"/>
          </p:cNvSpPr>
          <p:nvPr>
            <p:ph type="dt" sz="half" idx="34"/>
          </p:nvPr>
        </p:nvSpPr>
        <p:spPr/>
        <p:txBody>
          <a:bodyPr/>
          <a:lstStyle/>
          <a:p>
            <a:endParaRPr lang="da-DK" dirty="0"/>
          </a:p>
        </p:txBody>
      </p:sp>
    </p:spTree>
    <p:extLst>
      <p:ext uri="{BB962C8B-B14F-4D97-AF65-F5344CB8AC3E}">
        <p14:creationId xmlns:p14="http://schemas.microsoft.com/office/powerpoint/2010/main" val="1209685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da-DK" noProof="0" dirty="0"/>
              <a:t>Klik for at indsætte titel</a:t>
            </a:r>
            <a:endParaRPr lang="da-DK"/>
          </a:p>
        </p:txBody>
      </p:sp>
      <p:sp>
        <p:nvSpPr>
          <p:cNvPr id="3" name="Content Placeholder 2"/>
          <p:cNvSpPr>
            <a:spLocks noGrp="1"/>
          </p:cNvSpPr>
          <p:nvPr>
            <p:ph idx="1" hasCustomPrompt="1"/>
          </p:nvPr>
        </p:nvSpPr>
        <p:spPr/>
        <p:txBody>
          <a:bodyPr/>
          <a:lstStyle>
            <a:lvl1pPr>
              <a:defRPr/>
            </a:lvl1pPr>
          </a:lstStyle>
          <a:p>
            <a:pPr lvl="0"/>
            <a:r>
              <a:rPr lang="da-DK" noProof="0" dirty="0"/>
              <a:t>Klik for at tilføje tekst</a:t>
            </a:r>
            <a:endParaRPr lang="da-DK"/>
          </a:p>
          <a:p>
            <a:pPr lvl="1"/>
            <a:r>
              <a:rPr lang="da-DK" noProof="0" dirty="0"/>
              <a:t>Second </a:t>
            </a:r>
            <a:r>
              <a:rPr lang="da-DK" noProof="0" dirty="0" err="1"/>
              <a:t>level</a:t>
            </a:r>
            <a:endParaRPr lang="da-DK" noProof="0" dirty="0"/>
          </a:p>
          <a:p>
            <a:pPr lvl="2"/>
            <a:r>
              <a:rPr lang="da-DK" noProof="0" dirty="0"/>
              <a:t>Third </a:t>
            </a:r>
            <a:r>
              <a:rPr lang="da-DK" noProof="0" dirty="0" err="1"/>
              <a:t>level</a:t>
            </a:r>
            <a:endParaRPr lang="da-DK" noProof="0" dirty="0"/>
          </a:p>
          <a:p>
            <a:pPr lvl="3"/>
            <a:r>
              <a:rPr lang="da-DK" noProof="0" dirty="0" err="1"/>
              <a:t>Fourth</a:t>
            </a:r>
            <a:r>
              <a:rPr lang="da-DK" noProof="0" dirty="0"/>
              <a:t> </a:t>
            </a:r>
            <a:r>
              <a:rPr lang="da-DK" noProof="0" dirty="0" err="1"/>
              <a:t>level</a:t>
            </a:r>
            <a:endParaRPr lang="da-DK" noProof="0" dirty="0"/>
          </a:p>
          <a:p>
            <a:pPr lvl="4"/>
            <a:r>
              <a:rPr lang="da-DK" noProof="0" dirty="0"/>
              <a:t>Fifth </a:t>
            </a:r>
            <a:r>
              <a:rPr lang="da-DK" noProof="0" dirty="0" err="1"/>
              <a:t>level</a:t>
            </a:r>
            <a:endParaRPr lang="da-DK" noProof="0" dirty="0"/>
          </a:p>
        </p:txBody>
      </p:sp>
      <p:sp>
        <p:nvSpPr>
          <p:cNvPr id="8" name="Footer Placeholder 7">
            <a:extLst>
              <a:ext uri="{FF2B5EF4-FFF2-40B4-BE49-F238E27FC236}">
                <a16:creationId xmlns:a16="http://schemas.microsoft.com/office/drawing/2014/main" id="{4D0107FF-DA66-4605-966E-B852F496F2D9}"/>
              </a:ext>
            </a:extLst>
          </p:cNvPr>
          <p:cNvSpPr>
            <a:spLocks noGrp="1"/>
          </p:cNvSpPr>
          <p:nvPr>
            <p:ph type="ftr" sz="quarter" idx="11"/>
          </p:nvPr>
        </p:nvSpPr>
        <p:spPr/>
        <p:txBody>
          <a:bodyPr/>
          <a:lstStyle/>
          <a:p>
            <a:endParaRPr lang="da-DK" dirty="0"/>
          </a:p>
        </p:txBody>
      </p:sp>
      <p:sp>
        <p:nvSpPr>
          <p:cNvPr id="9" name="Slide Number Placeholder 8">
            <a:extLst>
              <a:ext uri="{FF2B5EF4-FFF2-40B4-BE49-F238E27FC236}">
                <a16:creationId xmlns:a16="http://schemas.microsoft.com/office/drawing/2014/main" id="{B31F6228-5694-40C9-A0C2-3E1913D8D88A}"/>
              </a:ext>
            </a:extLst>
          </p:cNvPr>
          <p:cNvSpPr>
            <a:spLocks noGrp="1"/>
          </p:cNvSpPr>
          <p:nvPr>
            <p:ph type="sldNum" sz="quarter" idx="12"/>
          </p:nvPr>
        </p:nvSpPr>
        <p:spPr/>
        <p:txBody>
          <a:bodyPr/>
          <a:lstStyle/>
          <a:p>
            <a:fld id="{24C8C45C-947F-4981-8B3F-4F32E973C901}" type="slidenum">
              <a:rPr lang="da-DK" smtClean="0"/>
              <a:pPr/>
              <a:t>‹#›</a:t>
            </a:fld>
            <a:endParaRPr lang="da-DK" dirty="0"/>
          </a:p>
        </p:txBody>
      </p:sp>
      <p:sp>
        <p:nvSpPr>
          <p:cNvPr id="7" name="Date Placeholder 6" hidden="1">
            <a:extLst>
              <a:ext uri="{FF2B5EF4-FFF2-40B4-BE49-F238E27FC236}">
                <a16:creationId xmlns:a16="http://schemas.microsoft.com/office/drawing/2014/main" id="{8E06CC4C-7A01-43BB-8AB2-D43757359E89}"/>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731011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el og indholdsobjekt Brand blue">
    <p:spTree>
      <p:nvGrpSpPr>
        <p:cNvPr id="1" name=""/>
        <p:cNvGrpSpPr/>
        <p:nvPr/>
      </p:nvGrpSpPr>
      <p:grpSpPr>
        <a:xfrm>
          <a:off x="0" y="0"/>
          <a:ext cx="0" cy="0"/>
          <a:chOff x="0" y="0"/>
          <a:chExt cx="0" cy="0"/>
        </a:xfrm>
      </p:grpSpPr>
      <p:sp>
        <p:nvSpPr>
          <p:cNvPr id="10" name="Baggrund">
            <a:extLst>
              <a:ext uri="{FF2B5EF4-FFF2-40B4-BE49-F238E27FC236}">
                <a16:creationId xmlns:a16="http://schemas.microsoft.com/office/drawing/2014/main" id="{8E8BC2DE-3155-4857-BC95-688504281A22}"/>
              </a:ext>
            </a:extLst>
          </p:cNvPr>
          <p:cNvSpPr/>
          <p:nvPr userDrawn="1"/>
        </p:nvSpPr>
        <p:spPr>
          <a:xfrm>
            <a:off x="0" y="0"/>
            <a:ext cx="12193200" cy="686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cxnSp>
        <p:nvCxnSpPr>
          <p:cNvPr id="11" name="Lige forbindelse 10">
            <a:extLst>
              <a:ext uri="{FF2B5EF4-FFF2-40B4-BE49-F238E27FC236}">
                <a16:creationId xmlns:a16="http://schemas.microsoft.com/office/drawing/2014/main" id="{91F87931-954E-465D-831D-2B8F3EE60D73}"/>
              </a:ext>
            </a:extLst>
          </p:cNvPr>
          <p:cNvCxnSpPr/>
          <p:nvPr userDrawn="1"/>
        </p:nvCxnSpPr>
        <p:spPr>
          <a:xfrm>
            <a:off x="11175833" y="6062400"/>
            <a:ext cx="0" cy="2232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4E214C4B-B313-4E6F-BEC2-C6B7717747F3}"/>
              </a:ext>
            </a:extLst>
          </p:cNvPr>
          <p:cNvSpPr txBox="1">
            <a:spLocks/>
          </p:cNvSpPr>
          <p:nvPr userDrawn="1"/>
        </p:nvSpPr>
        <p:spPr>
          <a:xfrm>
            <a:off x="11185357" y="5823368"/>
            <a:ext cx="434241" cy="518418"/>
          </a:xfrm>
          <a:prstGeom prst="rect">
            <a:avLst/>
          </a:prstGeom>
        </p:spPr>
        <p:txBody>
          <a:bodyPr vert="horz" lIns="0" tIns="0" rIns="0" bIns="0" rtlCol="0" anchor="b" anchorCtr="0"/>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C8C45C-947F-4981-8B3F-4F32E973C901}" type="slidenum">
              <a:rPr lang="da-DK" smtClean="0"/>
              <a:pPr/>
              <a:t>‹#›</a:t>
            </a:fld>
            <a:endParaRPr lang="da-DK" dirty="0"/>
          </a:p>
        </p:txBody>
      </p:sp>
      <p:sp>
        <p:nvSpPr>
          <p:cNvPr id="2" name="Title 1"/>
          <p:cNvSpPr>
            <a:spLocks noGrp="1"/>
          </p:cNvSpPr>
          <p:nvPr>
            <p:ph type="title" hasCustomPrompt="1"/>
          </p:nvPr>
        </p:nvSpPr>
        <p:spPr/>
        <p:txBody>
          <a:bodyPr/>
          <a:lstStyle>
            <a:lvl1pPr>
              <a:defRPr>
                <a:solidFill>
                  <a:schemeClr val="bg1"/>
                </a:solidFill>
              </a:defRPr>
            </a:lvl1pPr>
          </a:lstStyle>
          <a:p>
            <a:r>
              <a:rPr lang="da-DK" noProof="0" dirty="0"/>
              <a:t>Klik for at indsætte titel</a:t>
            </a:r>
            <a:endParaRPr lang="da-DK"/>
          </a:p>
        </p:txBody>
      </p:sp>
      <p:sp>
        <p:nvSpPr>
          <p:cNvPr id="3" name="Content Placeholder 2"/>
          <p:cNvSpPr>
            <a:spLocks noGrp="1"/>
          </p:cNvSpPr>
          <p:nvPr>
            <p:ph idx="1" hasCustomPrompt="1"/>
          </p:nvPr>
        </p:nvSpPr>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a-DK" noProof="0" dirty="0"/>
              <a:t>Klik for at tilføje tekst</a:t>
            </a:r>
            <a:endParaRPr lang="da-DK"/>
          </a:p>
          <a:p>
            <a:pPr lvl="1"/>
            <a:r>
              <a:rPr lang="da-DK" noProof="0" dirty="0"/>
              <a:t>Second </a:t>
            </a:r>
            <a:r>
              <a:rPr lang="da-DK" noProof="0" dirty="0" err="1"/>
              <a:t>level</a:t>
            </a:r>
            <a:endParaRPr lang="da-DK" noProof="0" dirty="0"/>
          </a:p>
          <a:p>
            <a:pPr lvl="2"/>
            <a:r>
              <a:rPr lang="da-DK" noProof="0" dirty="0"/>
              <a:t>Third </a:t>
            </a:r>
            <a:r>
              <a:rPr lang="da-DK" noProof="0" dirty="0" err="1"/>
              <a:t>level</a:t>
            </a:r>
            <a:endParaRPr lang="da-DK" noProof="0" dirty="0"/>
          </a:p>
          <a:p>
            <a:pPr lvl="3"/>
            <a:r>
              <a:rPr lang="da-DK" noProof="0" dirty="0" err="1"/>
              <a:t>Fourth</a:t>
            </a:r>
            <a:r>
              <a:rPr lang="da-DK" noProof="0" dirty="0"/>
              <a:t> </a:t>
            </a:r>
            <a:r>
              <a:rPr lang="da-DK" noProof="0" dirty="0" err="1"/>
              <a:t>level</a:t>
            </a:r>
            <a:endParaRPr lang="da-DK" noProof="0" dirty="0"/>
          </a:p>
          <a:p>
            <a:pPr lvl="4"/>
            <a:r>
              <a:rPr lang="da-DK" noProof="0" dirty="0"/>
              <a:t>Fifth </a:t>
            </a:r>
            <a:r>
              <a:rPr lang="da-DK" noProof="0" dirty="0" err="1"/>
              <a:t>level</a:t>
            </a:r>
            <a:endParaRPr lang="da-DK" noProof="0" dirty="0"/>
          </a:p>
          <a:p>
            <a:pPr lvl="5"/>
            <a:r>
              <a:rPr lang="da-DK" noProof="0" dirty="0"/>
              <a:t>6</a:t>
            </a:r>
            <a:endParaRPr lang="da-DK"/>
          </a:p>
          <a:p>
            <a:pPr lvl="6"/>
            <a:r>
              <a:rPr lang="da-DK" noProof="0" dirty="0"/>
              <a:t>7</a:t>
            </a:r>
            <a:endParaRPr lang="da-DK"/>
          </a:p>
          <a:p>
            <a:pPr lvl="7"/>
            <a:r>
              <a:rPr lang="da-DK" noProof="0" dirty="0"/>
              <a:t>8</a:t>
            </a:r>
            <a:endParaRPr lang="da-DK"/>
          </a:p>
          <a:p>
            <a:pPr lvl="8"/>
            <a:r>
              <a:rPr lang="da-DK" noProof="0" dirty="0"/>
              <a:t>9</a:t>
            </a:r>
            <a:endParaRPr lang="da-DK"/>
          </a:p>
        </p:txBody>
      </p:sp>
      <p:sp>
        <p:nvSpPr>
          <p:cNvPr id="8" name="Footer Placeholder 7">
            <a:extLst>
              <a:ext uri="{FF2B5EF4-FFF2-40B4-BE49-F238E27FC236}">
                <a16:creationId xmlns:a16="http://schemas.microsoft.com/office/drawing/2014/main" id="{4D0107FF-DA66-4605-966E-B852F496F2D9}"/>
              </a:ext>
            </a:extLst>
          </p:cNvPr>
          <p:cNvSpPr>
            <a:spLocks noGrp="1"/>
          </p:cNvSpPr>
          <p:nvPr>
            <p:ph type="ftr" sz="quarter" idx="11"/>
          </p:nvPr>
        </p:nvSpPr>
        <p:spPr/>
        <p:txBody>
          <a:bodyPr/>
          <a:lstStyle>
            <a:lvl1pPr>
              <a:defRPr>
                <a:solidFill>
                  <a:schemeClr val="bg1"/>
                </a:solidFill>
              </a:defRPr>
            </a:lvl1pPr>
          </a:lstStyle>
          <a:p>
            <a:endParaRPr lang="da-DK" dirty="0">
              <a:solidFill>
                <a:schemeClr val="bg1"/>
              </a:solidFill>
            </a:endParaRPr>
          </a:p>
        </p:txBody>
      </p:sp>
      <p:sp>
        <p:nvSpPr>
          <p:cNvPr id="7" name="Date Placeholder 6" hidden="1">
            <a:extLst>
              <a:ext uri="{FF2B5EF4-FFF2-40B4-BE49-F238E27FC236}">
                <a16:creationId xmlns:a16="http://schemas.microsoft.com/office/drawing/2014/main" id="{8E06CC4C-7A01-43BB-8AB2-D43757359E89}"/>
              </a:ext>
            </a:extLst>
          </p:cNvPr>
          <p:cNvSpPr>
            <a:spLocks noGrp="1"/>
          </p:cNvSpPr>
          <p:nvPr>
            <p:ph type="dt" sz="half" idx="10"/>
          </p:nvPr>
        </p:nvSpPr>
        <p:spPr/>
        <p:txBody>
          <a:bodyPr/>
          <a:lstStyle/>
          <a:p>
            <a:endParaRPr lang="da-DK" dirty="0"/>
          </a:p>
        </p:txBody>
      </p:sp>
      <p:sp>
        <p:nvSpPr>
          <p:cNvPr id="4" name="text" descr="{&quot;templafy&quot;:{&quot;id&quot;:&quot;ddabdb1f-56e3-4b6c-aa3f-0737e60b20a7&quot;}}" title="UserProfile.Street.Department_{{DocumentLanguage}}">
            <a:extLst>
              <a:ext uri="{FF2B5EF4-FFF2-40B4-BE49-F238E27FC236}">
                <a16:creationId xmlns:a16="http://schemas.microsoft.com/office/drawing/2014/main" id="{ABAC620C-310E-4AFE-BF8A-4A7018B90AFA}"/>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IT-uddannelserne</a:t>
            </a:r>
          </a:p>
        </p:txBody>
      </p:sp>
      <p:sp>
        <p:nvSpPr>
          <p:cNvPr id="5" name="name" descr="{&quot;templafy&quot;:{&quot;id&quot;:&quot;3ad5da40-b162-4b9c-8e19-c824ae306edf&quot;}}" title="UserProfile.Name">
            <a:extLst>
              <a:ext uri="{FF2B5EF4-FFF2-40B4-BE49-F238E27FC236}">
                <a16:creationId xmlns:a16="http://schemas.microsoft.com/office/drawing/2014/main" id="{92C975E3-20E6-4D15-B2A5-B86A8CE61B3F}"/>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Ib Helmer Nielsen</a:t>
            </a:r>
          </a:p>
        </p:txBody>
      </p:sp>
      <p:pic>
        <p:nvPicPr>
          <p:cNvPr id="1452336436" name="image" descr="{&quot;templafy&quot;:{&quot;id&quot;:&quot;d5eec61c-ab12-49e1-a909-726380c138d6&quot;}}"/>
          <p:cNvPicPr>
            <a:picLocks noChangeAspect="1"/>
          </p:cNvPicPr>
          <p:nvPr/>
        </p:nvPicPr>
        <p:blipFill>
          <a:blip r:embed="rId2"/>
          <a:stretch>
            <a:fillRect/>
          </a:stretch>
        </p:blipFill>
        <p:spPr>
          <a:xfrm>
            <a:off x="572400" y="5896800"/>
            <a:ext cx="2515790" cy="392400"/>
          </a:xfrm>
          <a:prstGeom prst="rect">
            <a:avLst/>
          </a:prstGeom>
        </p:spPr>
      </p:pic>
    </p:spTree>
    <p:extLst>
      <p:ext uri="{BB962C8B-B14F-4D97-AF65-F5344CB8AC3E}">
        <p14:creationId xmlns:p14="http://schemas.microsoft.com/office/powerpoint/2010/main" val="3114298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dholdsobjekt og billede">
    <p:spTree>
      <p:nvGrpSpPr>
        <p:cNvPr id="1" name=""/>
        <p:cNvGrpSpPr/>
        <p:nvPr/>
      </p:nvGrpSpPr>
      <p:grpSpPr>
        <a:xfrm>
          <a:off x="0" y="0"/>
          <a:ext cx="0" cy="0"/>
          <a:chOff x="0" y="0"/>
          <a:chExt cx="0" cy="0"/>
        </a:xfrm>
      </p:grpSpPr>
      <p:sp>
        <p:nvSpPr>
          <p:cNvPr id="9" name="Baggrund">
            <a:extLst>
              <a:ext uri="{FF2B5EF4-FFF2-40B4-BE49-F238E27FC236}">
                <a16:creationId xmlns:a16="http://schemas.microsoft.com/office/drawing/2014/main" id="{0A218D75-E068-4B99-BA3D-B9646F2C76DC}"/>
              </a:ext>
            </a:extLst>
          </p:cNvPr>
          <p:cNvSpPr/>
          <p:nvPr userDrawn="1"/>
        </p:nvSpPr>
        <p:spPr>
          <a:xfrm>
            <a:off x="8126728" y="0"/>
            <a:ext cx="4066472" cy="686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8" name="Picture Placeholder 3">
            <a:extLst>
              <a:ext uri="{FF2B5EF4-FFF2-40B4-BE49-F238E27FC236}">
                <a16:creationId xmlns:a16="http://schemas.microsoft.com/office/drawing/2014/main" id="{668E8CF5-C426-4878-8555-FDCEE19AE4AE}"/>
              </a:ext>
            </a:extLst>
          </p:cNvPr>
          <p:cNvSpPr>
            <a:spLocks noGrp="1"/>
          </p:cNvSpPr>
          <p:nvPr>
            <p:ph type="pic" sz="quarter" idx="14" hasCustomPrompt="1"/>
          </p:nvPr>
        </p:nvSpPr>
        <p:spPr>
          <a:xfrm>
            <a:off x="8126728" y="0"/>
            <a:ext cx="4065271" cy="6858000"/>
          </a:xfrm>
        </p:spPr>
        <p:txBody>
          <a:bodyPr lIns="72000" tIns="72000" rIns="72000" anchor="t" anchorCtr="0"/>
          <a:lstStyle>
            <a:lvl1pPr marL="0" indent="0" algn="l">
              <a:buNone/>
              <a:defRPr sz="1600"/>
            </a:lvl1pPr>
          </a:lstStyle>
          <a:p>
            <a:r>
              <a:rPr lang="da-DK" noProof="0" dirty="0"/>
              <a:t>Klik på billederammen for at indsætte et billede – via Templafy</a:t>
            </a:r>
            <a:endParaRPr lang="da-DK"/>
          </a:p>
        </p:txBody>
      </p:sp>
      <p:sp>
        <p:nvSpPr>
          <p:cNvPr id="2" name="Title 1"/>
          <p:cNvSpPr>
            <a:spLocks noGrp="1"/>
          </p:cNvSpPr>
          <p:nvPr>
            <p:ph type="title" hasCustomPrompt="1"/>
          </p:nvPr>
        </p:nvSpPr>
        <p:spPr>
          <a:xfrm>
            <a:off x="572399" y="540000"/>
            <a:ext cx="6981197" cy="910800"/>
          </a:xfrm>
        </p:spPr>
        <p:txBody>
          <a:bodyPr/>
          <a:lstStyle/>
          <a:p>
            <a:r>
              <a:rPr lang="da-DK" noProof="0" dirty="0"/>
              <a:t>Klik for at indsætte titel</a:t>
            </a:r>
            <a:endParaRPr lang="da-DK"/>
          </a:p>
        </p:txBody>
      </p:sp>
      <p:sp>
        <p:nvSpPr>
          <p:cNvPr id="7" name="Content Placeholder 6">
            <a:extLst>
              <a:ext uri="{FF2B5EF4-FFF2-40B4-BE49-F238E27FC236}">
                <a16:creationId xmlns:a16="http://schemas.microsoft.com/office/drawing/2014/main" id="{B1F46162-0F61-4C68-AE6F-6A8FEE219E50}"/>
              </a:ext>
            </a:extLst>
          </p:cNvPr>
          <p:cNvSpPr>
            <a:spLocks noGrp="1"/>
          </p:cNvSpPr>
          <p:nvPr>
            <p:ph sz="quarter" idx="15" hasCustomPrompt="1"/>
          </p:nvPr>
        </p:nvSpPr>
        <p:spPr>
          <a:xfrm>
            <a:off x="572400" y="1659599"/>
            <a:ext cx="6980400" cy="4053600"/>
          </a:xfrm>
        </p:spPr>
        <p:txBody>
          <a:bodyPr/>
          <a:lstStyle/>
          <a:p>
            <a:pPr lvl="0"/>
            <a:r>
              <a:rPr lang="da-DK" noProof="0" dirty="0"/>
              <a:t>Klik for at tilføje tekst</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12" name="Date Placeholder 11" hidden="1">
            <a:extLst>
              <a:ext uri="{FF2B5EF4-FFF2-40B4-BE49-F238E27FC236}">
                <a16:creationId xmlns:a16="http://schemas.microsoft.com/office/drawing/2014/main" id="{9FED55A1-C693-44AD-AF36-4066F9E7208F}"/>
              </a:ext>
            </a:extLst>
          </p:cNvPr>
          <p:cNvSpPr>
            <a:spLocks noGrp="1"/>
          </p:cNvSpPr>
          <p:nvPr>
            <p:ph type="dt" sz="half" idx="16"/>
          </p:nvPr>
        </p:nvSpPr>
        <p:spPr/>
        <p:txBody>
          <a:bodyPr/>
          <a:lstStyle/>
          <a:p>
            <a:endParaRPr lang="da-DK" dirty="0"/>
          </a:p>
        </p:txBody>
      </p:sp>
      <p:sp>
        <p:nvSpPr>
          <p:cNvPr id="10" name="Pladsholder til sidefod 10" hidden="1">
            <a:extLst>
              <a:ext uri="{FF2B5EF4-FFF2-40B4-BE49-F238E27FC236}">
                <a16:creationId xmlns:a16="http://schemas.microsoft.com/office/drawing/2014/main" id="{B4FE5BB7-70E5-4BD8-801A-8E70BD909A75}"/>
              </a:ext>
            </a:extLst>
          </p:cNvPr>
          <p:cNvSpPr>
            <a:spLocks noGrp="1"/>
          </p:cNvSpPr>
          <p:nvPr>
            <p:ph type="ftr" sz="quarter" idx="11"/>
          </p:nvPr>
        </p:nvSpPr>
        <p:spPr>
          <a:xfrm>
            <a:off x="0" y="6858000"/>
            <a:ext cx="0" cy="0"/>
          </a:xfrm>
        </p:spPr>
        <p:txBody>
          <a:bodyPr/>
          <a:lstStyle>
            <a:lvl1pPr>
              <a:defRPr>
                <a:noFill/>
              </a:defRPr>
            </a:lvl1pPr>
          </a:lstStyle>
          <a:p>
            <a:endParaRPr lang="da-DK" dirty="0"/>
          </a:p>
        </p:txBody>
      </p:sp>
      <p:sp>
        <p:nvSpPr>
          <p:cNvPr id="11" name="Slide Number Placeholder 5" hidden="1">
            <a:extLst>
              <a:ext uri="{FF2B5EF4-FFF2-40B4-BE49-F238E27FC236}">
                <a16:creationId xmlns:a16="http://schemas.microsoft.com/office/drawing/2014/main" id="{9F49CD16-43F8-4F13-AB9C-AD7E310E718C}"/>
              </a:ext>
            </a:extLst>
          </p:cNvPr>
          <p:cNvSpPr>
            <a:spLocks noGrp="1"/>
          </p:cNvSpPr>
          <p:nvPr>
            <p:ph type="sldNum" sz="quarter" idx="4"/>
          </p:nvPr>
        </p:nvSpPr>
        <p:spPr>
          <a:xfrm flipV="1">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da-DK" smtClean="0"/>
              <a:pPr/>
              <a:t>‹#›</a:t>
            </a:fld>
            <a:endParaRPr lang="da-DK" dirty="0"/>
          </a:p>
        </p:txBody>
      </p:sp>
    </p:spTree>
    <p:extLst>
      <p:ext uri="{BB962C8B-B14F-4D97-AF65-F5344CB8AC3E}">
        <p14:creationId xmlns:p14="http://schemas.microsoft.com/office/powerpoint/2010/main" val="3059766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572399" y="540000"/>
            <a:ext cx="11048400" cy="910800"/>
          </a:xfrm>
          <a:prstGeom prst="rect">
            <a:avLst/>
          </a:prstGeom>
        </p:spPr>
        <p:txBody>
          <a:bodyPr vert="horz" lIns="0" tIns="0" rIns="0" bIns="0" rtlCol="0" anchor="t" anchorCtr="0">
            <a:noAutofit/>
          </a:bodyPr>
          <a:lstStyle/>
          <a:p>
            <a:endParaRPr lang="da-DK" dirty="0"/>
          </a:p>
        </p:txBody>
      </p:sp>
      <p:sp>
        <p:nvSpPr>
          <p:cNvPr id="3" name="Text Placeholder 2"/>
          <p:cNvSpPr>
            <a:spLocks noGrp="1"/>
          </p:cNvSpPr>
          <p:nvPr>
            <p:ph type="body" idx="1"/>
          </p:nvPr>
        </p:nvSpPr>
        <p:spPr>
          <a:xfrm>
            <a:off x="572400" y="1659599"/>
            <a:ext cx="11048400" cy="4053600"/>
          </a:xfrm>
          <a:prstGeom prst="rect">
            <a:avLst/>
          </a:prstGeom>
        </p:spPr>
        <p:txBody>
          <a:bodyPr vert="horz" lIns="0" tIns="0" rIns="0" bIns="0" rtlCol="0">
            <a:noAutofit/>
          </a:bodyPr>
          <a:lstStyle/>
          <a:p>
            <a:pPr lvl="0"/>
            <a:r>
              <a:rPr lang="da-DK" noProof="0" dirty="0"/>
              <a:t>Level 1</a:t>
            </a:r>
            <a:endParaRPr lang="da-DK"/>
          </a:p>
          <a:p>
            <a:pPr lvl="1"/>
            <a:r>
              <a:rPr lang="da-DK" noProof="0" dirty="0"/>
              <a:t>Level 2</a:t>
            </a:r>
            <a:endParaRPr lang="da-DK"/>
          </a:p>
          <a:p>
            <a:pPr lvl="2"/>
            <a:r>
              <a:rPr lang="da-DK" noProof="0" dirty="0"/>
              <a:t>Level 3</a:t>
            </a:r>
            <a:endParaRPr lang="da-DK"/>
          </a:p>
          <a:p>
            <a:pPr lvl="3"/>
            <a:r>
              <a:rPr lang="da-DK" noProof="0" dirty="0"/>
              <a:t>Level 4</a:t>
            </a:r>
            <a:endParaRPr lang="da-DK"/>
          </a:p>
          <a:p>
            <a:pPr lvl="4"/>
            <a:r>
              <a:rPr lang="da-DK" noProof="0" dirty="0"/>
              <a:t>Level 5</a:t>
            </a:r>
            <a:endParaRPr lang="da-DK"/>
          </a:p>
          <a:p>
            <a:pPr lvl="5"/>
            <a:r>
              <a:rPr lang="da-DK" noProof="0" dirty="0"/>
              <a:t>Level 6</a:t>
            </a:r>
            <a:endParaRPr lang="da-DK"/>
          </a:p>
          <a:p>
            <a:pPr lvl="6"/>
            <a:r>
              <a:rPr lang="da-DK" noProof="0" dirty="0"/>
              <a:t>Level 7</a:t>
            </a:r>
            <a:endParaRPr lang="da-DK"/>
          </a:p>
          <a:p>
            <a:pPr lvl="7"/>
            <a:r>
              <a:rPr lang="da-DK" noProof="0" dirty="0"/>
              <a:t>Level 8</a:t>
            </a:r>
            <a:endParaRPr lang="da-DK"/>
          </a:p>
          <a:p>
            <a:pPr lvl="8"/>
            <a:r>
              <a:rPr lang="da-DK" noProof="0" dirty="0"/>
              <a:t>Level 9</a:t>
            </a:r>
            <a:endParaRPr lang="da-DK"/>
          </a:p>
        </p:txBody>
      </p:sp>
      <p:cxnSp>
        <p:nvCxnSpPr>
          <p:cNvPr id="13" name="Lige forbindelse 12">
            <a:extLst>
              <a:ext uri="{FF2B5EF4-FFF2-40B4-BE49-F238E27FC236}">
                <a16:creationId xmlns:a16="http://schemas.microsoft.com/office/drawing/2014/main" id="{17218222-E267-4BB2-8B16-3365F77E76FA}"/>
              </a:ext>
            </a:extLst>
          </p:cNvPr>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 descr="{&quot;templafy&quot;:{&quot;id&quot;:&quot;b3ab3b68-07d7-412c-a8d8-05187ba73443&quot;}}" title="UserProfile.Street.Department_{{DocumentLanguage}}">
            <a:extLst>
              <a:ext uri="{FF2B5EF4-FFF2-40B4-BE49-F238E27FC236}">
                <a16:creationId xmlns:a16="http://schemas.microsoft.com/office/drawing/2014/main" id="{153823DA-075C-4C52-9F0C-0793B4FB697C}"/>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15" name="name" descr="{&quot;templafy&quot;:{&quot;id&quot;:&quot;00eeae4a-0b54-4f9d-b418-f68f93a37eb4&quot;}}" title="UserProfile.Name">
            <a:extLst>
              <a:ext uri="{FF2B5EF4-FFF2-40B4-BE49-F238E27FC236}">
                <a16:creationId xmlns:a16="http://schemas.microsoft.com/office/drawing/2014/main" id="{6E3758D2-74FA-4482-B4DA-C794F9CEDE85}"/>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Ib Helmer Nielsen</a:t>
            </a:r>
          </a:p>
        </p:txBody>
      </p:sp>
      <p:pic>
        <p:nvPicPr>
          <p:cNvPr id="1899671746" name="image" descr="{&quot;templafy&quot;:{&quot;id&quot;:&quot;fd036f81-2110-4d13-8765-638a2b3b3f98&quot;}}"/>
          <p:cNvPicPr>
            <a:picLocks noChangeAspect="1"/>
          </p:cNvPicPr>
          <p:nvPr/>
        </p:nvPicPr>
        <p:blipFill>
          <a:blip r:embed="rId28"/>
          <a:stretch>
            <a:fillRect/>
          </a:stretch>
        </p:blipFill>
        <p:spPr>
          <a:xfrm>
            <a:off x="572400" y="5896800"/>
            <a:ext cx="2545791" cy="392400"/>
          </a:xfrm>
          <a:prstGeom prst="rect">
            <a:avLst/>
          </a:prstGeom>
        </p:spPr>
      </p:pic>
      <p:sp>
        <p:nvSpPr>
          <p:cNvPr id="6" name="Slide Number Placeholder 5"/>
          <p:cNvSpPr>
            <a:spLocks noGrp="1"/>
          </p:cNvSpPr>
          <p:nvPr>
            <p:ph type="sldNum" sz="quarter" idx="4"/>
          </p:nvPr>
        </p:nvSpPr>
        <p:spPr>
          <a:xfrm>
            <a:off x="11185357" y="5823368"/>
            <a:ext cx="434241" cy="518418"/>
          </a:xfrm>
          <a:prstGeom prst="rect">
            <a:avLst/>
          </a:prstGeom>
        </p:spPr>
        <p:txBody>
          <a:bodyPr vert="horz" lIns="0" tIns="0" rIns="0" bIns="0" rtlCol="0" anchor="b" anchorCtr="0"/>
          <a:lstStyle>
            <a:lvl1pPr algn="r">
              <a:defRPr sz="1800">
                <a:solidFill>
                  <a:schemeClr val="accent1"/>
                </a:solidFill>
              </a:defRPr>
            </a:lvl1pPr>
          </a:lstStyle>
          <a:p>
            <a:fld id="{24C8C45C-947F-4981-8B3F-4F32E973C901}" type="slidenum">
              <a:rPr lang="da-DK" smtClean="0"/>
              <a:pPr/>
              <a:t>‹#›</a:t>
            </a:fld>
            <a:endParaRPr lang="da-DK" dirty="0"/>
          </a:p>
        </p:txBody>
      </p:sp>
      <p:sp>
        <p:nvSpPr>
          <p:cNvPr id="16" name="Date Placeholder 3" hidden="1">
            <a:extLst>
              <a:ext uri="{FF2B5EF4-FFF2-40B4-BE49-F238E27FC236}">
                <a16:creationId xmlns:a16="http://schemas.microsoft.com/office/drawing/2014/main" id="{2F29BA83-A4F5-41AE-9C9F-E8CFC0DF4CFB}"/>
              </a:ext>
            </a:extLst>
          </p:cNvPr>
          <p:cNvSpPr>
            <a:spLocks noGrp="1"/>
          </p:cNvSpPr>
          <p:nvPr>
            <p:ph type="dt" sz="half" idx="2"/>
          </p:nvPr>
        </p:nvSpPr>
        <p:spPr>
          <a:xfrm>
            <a:off x="0" y="6858000"/>
            <a:ext cx="0" cy="0"/>
          </a:xfrm>
          <a:prstGeom prst="rect">
            <a:avLst/>
          </a:prstGeom>
        </p:spPr>
        <p:txBody>
          <a:bodyPr vert="horz" lIns="0" tIns="0" rIns="0" bIns="0" rtlCol="0" anchor="b" anchorCtr="0"/>
          <a:lstStyle>
            <a:lvl1pPr algn="l">
              <a:defRPr sz="100">
                <a:noFill/>
              </a:defRPr>
            </a:lvl1pPr>
          </a:lstStyle>
          <a:p>
            <a:endParaRPr lang="da-DK" dirty="0"/>
          </a:p>
        </p:txBody>
      </p:sp>
      <p:sp>
        <p:nvSpPr>
          <p:cNvPr id="17" name="Footer Placeholder 4">
            <a:extLst>
              <a:ext uri="{FF2B5EF4-FFF2-40B4-BE49-F238E27FC236}">
                <a16:creationId xmlns:a16="http://schemas.microsoft.com/office/drawing/2014/main" id="{684ECA6D-5294-41BB-91C1-F71AD6ADE778}"/>
              </a:ext>
            </a:extLst>
          </p:cNvPr>
          <p:cNvSpPr>
            <a:spLocks noGrp="1"/>
          </p:cNvSpPr>
          <p:nvPr>
            <p:ph type="ftr" sz="quarter" idx="3"/>
          </p:nvPr>
        </p:nvSpPr>
        <p:spPr>
          <a:xfrm>
            <a:off x="5689031" y="6403783"/>
            <a:ext cx="5905696" cy="147600"/>
          </a:xfrm>
          <a:prstGeom prst="rect">
            <a:avLst/>
          </a:prstGeom>
        </p:spPr>
        <p:txBody>
          <a:bodyPr vert="horz" lIns="0" tIns="0" rIns="0" bIns="0" rtlCol="0" anchor="b" anchorCtr="0"/>
          <a:lstStyle>
            <a:lvl1pPr algn="r">
              <a:defRPr sz="900">
                <a:solidFill>
                  <a:schemeClr val="accent1"/>
                </a:solidFill>
              </a:defRPr>
            </a:lvl1pPr>
          </a:lstStyle>
          <a:p>
            <a:endParaRPr lang="da-DK" dirty="0"/>
          </a:p>
        </p:txBody>
      </p:sp>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3729" r:id="rId1"/>
    <p:sldLayoutId id="2147483763" r:id="rId2"/>
    <p:sldLayoutId id="2147483764" r:id="rId3"/>
    <p:sldLayoutId id="2147483730" r:id="rId4"/>
    <p:sldLayoutId id="2147483737" r:id="rId5"/>
    <p:sldLayoutId id="2147483780" r:id="rId6"/>
    <p:sldLayoutId id="2147483732" r:id="rId7"/>
    <p:sldLayoutId id="2147483781" r:id="rId8"/>
    <p:sldLayoutId id="2147483777" r:id="rId9"/>
    <p:sldLayoutId id="2147483778" r:id="rId10"/>
    <p:sldLayoutId id="2147483735" r:id="rId11"/>
    <p:sldLayoutId id="2147483757" r:id="rId12"/>
    <p:sldLayoutId id="2147483766" r:id="rId13"/>
    <p:sldLayoutId id="2147483731" r:id="rId14"/>
    <p:sldLayoutId id="2147483770" r:id="rId15"/>
    <p:sldLayoutId id="2147483779" r:id="rId16"/>
    <p:sldLayoutId id="2147483771" r:id="rId17"/>
    <p:sldLayoutId id="2147483772" r:id="rId18"/>
    <p:sldLayoutId id="2147483773" r:id="rId19"/>
    <p:sldLayoutId id="2147483774" r:id="rId20"/>
    <p:sldLayoutId id="2147483775" r:id="rId21"/>
    <p:sldLayoutId id="2147483776" r:id="rId22"/>
    <p:sldLayoutId id="2147483743" r:id="rId23"/>
    <p:sldLayoutId id="2147483744" r:id="rId24"/>
    <p:sldLayoutId id="2147483759" r:id="rId25"/>
    <p:sldLayoutId id="2147483753" r:id="rId26"/>
  </p:sldLayoutIdLst>
  <p:hf hdr="0" ftr="0"/>
  <p:txStyles>
    <p:titleStyle>
      <a:lvl1pPr algn="l" defTabSz="914400" rtl="0" eaLnBrk="1" latinLnBrk="0" hangingPunct="1">
        <a:lnSpc>
          <a:spcPct val="88000"/>
        </a:lnSpc>
        <a:spcBef>
          <a:spcPct val="0"/>
        </a:spcBef>
        <a:buNone/>
        <a:defRPr sz="3600" b="1" kern="1200">
          <a:solidFill>
            <a:schemeClr val="accent1"/>
          </a:solidFill>
          <a:latin typeface="+mj-lt"/>
          <a:ea typeface="+mj-ea"/>
          <a:cs typeface="+mj-cs"/>
        </a:defRPr>
      </a:lvl1pPr>
    </p:titleStyle>
    <p:bodyStyle>
      <a:lvl1pPr marL="360000" indent="-360000" algn="l" defTabSz="914400" rtl="0" eaLnBrk="1" latinLnBrk="0" hangingPunct="1">
        <a:lnSpc>
          <a:spcPct val="104000"/>
        </a:lnSpc>
        <a:spcBef>
          <a:spcPts val="0"/>
        </a:spcBef>
        <a:spcAft>
          <a:spcPts val="1417"/>
        </a:spcAft>
        <a:buClr>
          <a:schemeClr val="accent4"/>
        </a:buClr>
        <a:buFont typeface="Verdana" panose="020B0604030504040204" pitchFamily="34" charset="0"/>
        <a:buChar char="●"/>
        <a:defRPr sz="2400" kern="1200">
          <a:solidFill>
            <a:schemeClr val="accent1"/>
          </a:solidFill>
          <a:latin typeface="+mn-lt"/>
          <a:ea typeface="+mn-ea"/>
          <a:cs typeface="+mn-cs"/>
        </a:defRPr>
      </a:lvl1pPr>
      <a:lvl2pPr marL="720000" indent="-360000" algn="l" defTabSz="914400" rtl="0" eaLnBrk="1" latinLnBrk="0" hangingPunct="1">
        <a:lnSpc>
          <a:spcPct val="100000"/>
        </a:lnSpc>
        <a:spcBef>
          <a:spcPts val="0"/>
        </a:spcBef>
        <a:spcAft>
          <a:spcPts val="1417"/>
        </a:spcAft>
        <a:buClr>
          <a:schemeClr val="accent4"/>
        </a:buClr>
        <a:buFont typeface="Verdana" panose="020B0604030504040204" pitchFamily="34" charset="0"/>
        <a:buChar char="●"/>
        <a:defRPr sz="2000" kern="1200">
          <a:solidFill>
            <a:schemeClr val="accent1"/>
          </a:solidFill>
          <a:latin typeface="+mn-lt"/>
          <a:ea typeface="+mn-ea"/>
          <a:cs typeface="+mn-cs"/>
        </a:defRPr>
      </a:lvl2pPr>
      <a:lvl3pPr marL="1080000" indent="-360000" algn="l" defTabSz="914400" rtl="0" eaLnBrk="1" latinLnBrk="0" hangingPunct="1">
        <a:lnSpc>
          <a:spcPct val="100000"/>
        </a:lnSpc>
        <a:spcBef>
          <a:spcPts val="0"/>
        </a:spcBef>
        <a:spcAft>
          <a:spcPts val="1417"/>
        </a:spcAft>
        <a:buClr>
          <a:schemeClr val="accent4"/>
        </a:buClr>
        <a:buFont typeface="Verdana" panose="020B0604030504040204" pitchFamily="34" charset="0"/>
        <a:buChar char="●"/>
        <a:defRPr sz="1800" kern="1200">
          <a:solidFill>
            <a:schemeClr val="accent1"/>
          </a:solidFill>
          <a:latin typeface="+mn-lt"/>
          <a:ea typeface="+mn-ea"/>
          <a:cs typeface="+mn-cs"/>
        </a:defRPr>
      </a:lvl3pPr>
      <a:lvl4pPr marL="1440000" indent="-360000" algn="l" defTabSz="914400" rtl="0" eaLnBrk="1" latinLnBrk="0" hangingPunct="1">
        <a:lnSpc>
          <a:spcPct val="100000"/>
        </a:lnSpc>
        <a:spcBef>
          <a:spcPts val="0"/>
        </a:spcBef>
        <a:spcAft>
          <a:spcPts val="1417"/>
        </a:spcAft>
        <a:buClr>
          <a:schemeClr val="accent4"/>
        </a:buClr>
        <a:buFont typeface="Verdana" panose="020B0604030504040204" pitchFamily="34" charset="0"/>
        <a:buChar char="●"/>
        <a:defRPr sz="1600" b="0" kern="1200">
          <a:solidFill>
            <a:schemeClr val="accent1"/>
          </a:solidFill>
          <a:latin typeface="+mn-lt"/>
          <a:ea typeface="+mn-ea"/>
          <a:cs typeface="+mn-cs"/>
        </a:defRPr>
      </a:lvl4pPr>
      <a:lvl5pPr marL="1800000" indent="-360000" algn="l" defTabSz="914400" rtl="0" eaLnBrk="1" latinLnBrk="0" hangingPunct="1">
        <a:lnSpc>
          <a:spcPct val="100000"/>
        </a:lnSpc>
        <a:spcBef>
          <a:spcPts val="0"/>
        </a:spcBef>
        <a:spcAft>
          <a:spcPts val="1417"/>
        </a:spcAft>
        <a:buClr>
          <a:schemeClr val="accent4"/>
        </a:buClr>
        <a:buFont typeface="Verdana" panose="020B0604030504040204" pitchFamily="34" charset="0"/>
        <a:buChar char="●"/>
        <a:tabLst/>
        <a:defRPr sz="1400" kern="1200">
          <a:solidFill>
            <a:schemeClr val="accent1"/>
          </a:solidFill>
          <a:latin typeface="+mn-lt"/>
          <a:ea typeface="+mn-ea"/>
          <a:cs typeface="+mn-cs"/>
        </a:defRPr>
      </a:lvl5pPr>
      <a:lvl6pPr marL="360000" indent="-360000" algn="l" defTabSz="914400" rtl="0" eaLnBrk="1" latinLnBrk="0" hangingPunct="1">
        <a:lnSpc>
          <a:spcPct val="97000"/>
        </a:lnSpc>
        <a:spcBef>
          <a:spcPts val="0"/>
        </a:spcBef>
        <a:spcAft>
          <a:spcPts val="1417"/>
        </a:spcAft>
        <a:buClr>
          <a:schemeClr val="tx2"/>
        </a:buClr>
        <a:buSzPct val="90000"/>
        <a:buFontTx/>
        <a:buBlip>
          <a:blip r:embed="rId29"/>
        </a:buBlip>
        <a:defRPr sz="2400" b="0" kern="1200">
          <a:solidFill>
            <a:schemeClr val="accent1"/>
          </a:solidFill>
          <a:latin typeface="+mn-lt"/>
          <a:ea typeface="+mn-ea"/>
          <a:cs typeface="+mn-cs"/>
        </a:defRPr>
      </a:lvl6pPr>
      <a:lvl7pPr marL="720000" indent="-360000" algn="l" defTabSz="914400" rtl="0" eaLnBrk="1" latinLnBrk="0" hangingPunct="1">
        <a:lnSpc>
          <a:spcPct val="100000"/>
        </a:lnSpc>
        <a:spcBef>
          <a:spcPts val="0"/>
        </a:spcBef>
        <a:spcAft>
          <a:spcPts val="1417"/>
        </a:spcAft>
        <a:buClr>
          <a:schemeClr val="tx2"/>
        </a:buClr>
        <a:buSzPct val="90000"/>
        <a:buFontTx/>
        <a:buBlip>
          <a:blip r:embed="rId29"/>
        </a:buBlip>
        <a:defRPr sz="2000" b="0" kern="1200" baseline="0">
          <a:solidFill>
            <a:schemeClr val="accent1"/>
          </a:solidFill>
          <a:latin typeface="+mn-lt"/>
          <a:ea typeface="+mn-ea"/>
          <a:cs typeface="+mn-cs"/>
        </a:defRPr>
      </a:lvl7pPr>
      <a:lvl8pPr marL="1080000" indent="-360000" algn="l" defTabSz="914400" rtl="0" eaLnBrk="1" latinLnBrk="0" hangingPunct="1">
        <a:lnSpc>
          <a:spcPct val="101000"/>
        </a:lnSpc>
        <a:spcBef>
          <a:spcPts val="0"/>
        </a:spcBef>
        <a:spcAft>
          <a:spcPts val="1417"/>
        </a:spcAft>
        <a:buClr>
          <a:schemeClr val="tx2"/>
        </a:buClr>
        <a:buSzPct val="90000"/>
        <a:buFontTx/>
        <a:buBlip>
          <a:blip r:embed="rId29"/>
        </a:buBlip>
        <a:defRPr sz="1800" b="0" kern="1200">
          <a:solidFill>
            <a:schemeClr val="accent1"/>
          </a:solidFill>
          <a:latin typeface="+mn-lt"/>
          <a:ea typeface="+mn-ea"/>
          <a:cs typeface="+mn-cs"/>
        </a:defRPr>
      </a:lvl8pPr>
      <a:lvl9pPr marL="1440000" indent="-360000" algn="l" defTabSz="914400" rtl="0" eaLnBrk="1" latinLnBrk="0" hangingPunct="1">
        <a:lnSpc>
          <a:spcPct val="104000"/>
        </a:lnSpc>
        <a:spcBef>
          <a:spcPts val="0"/>
        </a:spcBef>
        <a:spcAft>
          <a:spcPts val="1417"/>
        </a:spcAft>
        <a:buClr>
          <a:schemeClr val="tx2"/>
        </a:buClr>
        <a:buSzPct val="90000"/>
        <a:buFontTx/>
        <a:buBlip>
          <a:blip r:embed="rId29"/>
        </a:buBlip>
        <a:defRPr sz="1600" b="0" kern="1200"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userDrawn="1">
          <p15:clr>
            <a:srgbClr val="F26B43"/>
          </p15:clr>
        </p15:guide>
        <p15:guide id="2" pos="7319" userDrawn="1">
          <p15:clr>
            <a:srgbClr val="F26B43"/>
          </p15:clr>
        </p15:guide>
        <p15:guide id="3" orient="horz" pos="340" userDrawn="1">
          <p15:clr>
            <a:srgbClr val="F26B43"/>
          </p15:clr>
        </p15:guide>
        <p15:guide id="5" orient="horz" pos="1045" userDrawn="1">
          <p15:clr>
            <a:srgbClr val="F26B43"/>
          </p15:clr>
        </p15:guide>
        <p15:guide id="6" orient="horz" pos="359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8.xml"/><Relationship Id="rId1" Type="http://schemas.openxmlformats.org/officeDocument/2006/relationships/customXml" Target="../../customXml/item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micropython.org/download/rp2-pico/"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hyperlink" Target="https://docs.micropython.org/en/latest/"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micropython/micropython"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hyperlink" Target="https://datasheets.raspberrypi.org/rp2040/rp2040-datasheet.pdf"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hyperlink" Target="https://www.raspberrypi.org/forums/index.php"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sketchfab.com/3d-models/raspberry-pi-pico-79aba8c863a14b4682e34e241f2159d2"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37B947AB-893C-4BB7-9207-FE10B5D68629}"/>
              </a:ext>
            </a:extLst>
          </p:cNvPr>
          <p:cNvSpPr>
            <a:spLocks noGrp="1"/>
          </p:cNvSpPr>
          <p:nvPr>
            <p:ph type="ctrTitle"/>
          </p:nvPr>
        </p:nvSpPr>
        <p:spPr/>
        <p:txBody>
          <a:bodyPr/>
          <a:lstStyle/>
          <a:p>
            <a:r>
              <a:rPr lang="da-DK" dirty="0"/>
              <a:t>Klub Knoll Workshop</a:t>
            </a:r>
          </a:p>
        </p:txBody>
      </p:sp>
      <p:sp>
        <p:nvSpPr>
          <p:cNvPr id="9" name="Undertitel 8">
            <a:extLst>
              <a:ext uri="{FF2B5EF4-FFF2-40B4-BE49-F238E27FC236}">
                <a16:creationId xmlns:a16="http://schemas.microsoft.com/office/drawing/2014/main" id="{CF241905-F61E-4B9D-9D45-87503761EF3F}"/>
              </a:ext>
            </a:extLst>
          </p:cNvPr>
          <p:cNvSpPr>
            <a:spLocks noGrp="1"/>
          </p:cNvSpPr>
          <p:nvPr>
            <p:ph type="subTitle" idx="1"/>
          </p:nvPr>
        </p:nvSpPr>
        <p:spPr/>
        <p:txBody>
          <a:bodyPr/>
          <a:lstStyle/>
          <a:p>
            <a:r>
              <a:rPr lang="da-DK" dirty="0"/>
              <a:t>Raspberry Pi Pico</a:t>
            </a:r>
          </a:p>
        </p:txBody>
      </p:sp>
      <p:sp>
        <p:nvSpPr>
          <p:cNvPr id="4" name="Pladsholder til dato 3" hidden="1">
            <a:extLst>
              <a:ext uri="{FF2B5EF4-FFF2-40B4-BE49-F238E27FC236}">
                <a16:creationId xmlns:a16="http://schemas.microsoft.com/office/drawing/2014/main" id="{1F9B50EE-ABF7-4844-A9CC-7CE462E2A46B}"/>
              </a:ext>
            </a:extLst>
          </p:cNvPr>
          <p:cNvSpPr>
            <a:spLocks noGrp="1"/>
          </p:cNvSpPr>
          <p:nvPr>
            <p:ph type="dt" sz="half" idx="2"/>
          </p:nvPr>
        </p:nvSpPr>
        <p:spPr/>
        <p:txBody>
          <a:bodyPr/>
          <a:lstStyle/>
          <a:p>
            <a:endParaRPr lang="da-DK" dirty="0"/>
          </a:p>
        </p:txBody>
      </p:sp>
      <p:sp>
        <p:nvSpPr>
          <p:cNvPr id="6" name="Pladsholder til slidenummer 5" hidden="1">
            <a:extLst>
              <a:ext uri="{FF2B5EF4-FFF2-40B4-BE49-F238E27FC236}">
                <a16:creationId xmlns:a16="http://schemas.microsoft.com/office/drawing/2014/main" id="{95419466-D2D9-4298-9396-C30614B08721}"/>
              </a:ext>
            </a:extLst>
          </p:cNvPr>
          <p:cNvSpPr>
            <a:spLocks noGrp="1"/>
          </p:cNvSpPr>
          <p:nvPr>
            <p:ph type="sldNum" sz="quarter" idx="4"/>
          </p:nvPr>
        </p:nvSpPr>
        <p:spPr/>
        <p:txBody>
          <a:bodyPr/>
          <a:lstStyle/>
          <a:p>
            <a:fld id="{24C8C45C-947F-4981-8B3F-4F32E973C901}" type="slidenum">
              <a:rPr lang="da-DK" smtClean="0"/>
              <a:pPr/>
              <a:t>1</a:t>
            </a:fld>
            <a:endParaRPr lang="da-DK" dirty="0"/>
          </a:p>
        </p:txBody>
      </p:sp>
    </p:spTree>
    <p:custDataLst>
      <p:custData r:id="rId1"/>
      <p:custData r:id="rId2"/>
    </p:custDataLst>
    <p:extLst>
      <p:ext uri="{BB962C8B-B14F-4D97-AF65-F5344CB8AC3E}">
        <p14:creationId xmlns:p14="http://schemas.microsoft.com/office/powerpoint/2010/main" val="147391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B2809-D2FB-4DE2-8635-E5E28DE6C218}"/>
              </a:ext>
            </a:extLst>
          </p:cNvPr>
          <p:cNvSpPr>
            <a:spLocks noGrp="1"/>
          </p:cNvSpPr>
          <p:nvPr>
            <p:ph type="title"/>
          </p:nvPr>
        </p:nvSpPr>
        <p:spPr/>
        <p:txBody>
          <a:bodyPr/>
          <a:lstStyle/>
          <a:p>
            <a:r>
              <a:rPr lang="da-DK" dirty="0" err="1"/>
              <a:t>MicroPython</a:t>
            </a:r>
            <a:endParaRPr lang="en-US" dirty="0"/>
          </a:p>
        </p:txBody>
      </p:sp>
      <p:sp>
        <p:nvSpPr>
          <p:cNvPr id="3" name="Content Placeholder 2">
            <a:extLst>
              <a:ext uri="{FF2B5EF4-FFF2-40B4-BE49-F238E27FC236}">
                <a16:creationId xmlns:a16="http://schemas.microsoft.com/office/drawing/2014/main" id="{6DC7BC37-33C9-416E-AA41-47E370B521AF}"/>
              </a:ext>
            </a:extLst>
          </p:cNvPr>
          <p:cNvSpPr>
            <a:spLocks noGrp="1"/>
          </p:cNvSpPr>
          <p:nvPr>
            <p:ph idx="1"/>
          </p:nvPr>
        </p:nvSpPr>
        <p:spPr>
          <a:xfrm>
            <a:off x="572399" y="1659599"/>
            <a:ext cx="11297547" cy="4053600"/>
          </a:xfrm>
        </p:spPr>
        <p:txBody>
          <a:bodyPr/>
          <a:lstStyle/>
          <a:p>
            <a:r>
              <a:rPr lang="en-US" dirty="0" err="1"/>
              <a:t>MicroPython</a:t>
            </a:r>
            <a:r>
              <a:rPr lang="en-US" dirty="0"/>
              <a:t> is a lean and efficient implementation of the Python 3 programming language that includes a small subset of the Python standard library and is </a:t>
            </a:r>
            <a:r>
              <a:rPr lang="en-US" dirty="0" err="1"/>
              <a:t>optimised</a:t>
            </a:r>
            <a:r>
              <a:rPr lang="en-US" dirty="0"/>
              <a:t> to run on microcontrollers and in constrained environments.</a:t>
            </a:r>
          </a:p>
          <a:p>
            <a:r>
              <a:rPr lang="en-US" dirty="0"/>
              <a:t>The </a:t>
            </a:r>
            <a:r>
              <a:rPr lang="en-US" dirty="0" err="1"/>
              <a:t>MicroPython</a:t>
            </a:r>
            <a:r>
              <a:rPr lang="en-US" dirty="0"/>
              <a:t> runs on the bare metal, giving you a low-level Python “operating system” that can be used to control all kinds of electronic projects.</a:t>
            </a:r>
          </a:p>
          <a:p>
            <a:endParaRPr lang="en-US" dirty="0"/>
          </a:p>
          <a:p>
            <a:endParaRPr lang="en-US" dirty="0"/>
          </a:p>
        </p:txBody>
      </p:sp>
      <p:sp>
        <p:nvSpPr>
          <p:cNvPr id="4" name="Slide Number Placeholder 3">
            <a:extLst>
              <a:ext uri="{FF2B5EF4-FFF2-40B4-BE49-F238E27FC236}">
                <a16:creationId xmlns:a16="http://schemas.microsoft.com/office/drawing/2014/main" id="{9F610B9C-E191-42B2-87D5-2853E237E740}"/>
              </a:ext>
            </a:extLst>
          </p:cNvPr>
          <p:cNvSpPr>
            <a:spLocks noGrp="1"/>
          </p:cNvSpPr>
          <p:nvPr>
            <p:ph type="sldNum" sz="quarter" idx="12"/>
          </p:nvPr>
        </p:nvSpPr>
        <p:spPr/>
        <p:txBody>
          <a:bodyPr/>
          <a:lstStyle/>
          <a:p>
            <a:fld id="{24C8C45C-947F-4981-8B3F-4F32E973C901}" type="slidenum">
              <a:rPr lang="da-DK" smtClean="0"/>
              <a:pPr/>
              <a:t>10</a:t>
            </a:fld>
            <a:endParaRPr lang="da-DK" dirty="0"/>
          </a:p>
        </p:txBody>
      </p:sp>
      <p:sp>
        <p:nvSpPr>
          <p:cNvPr id="5" name="Date Placeholder 4">
            <a:extLst>
              <a:ext uri="{FF2B5EF4-FFF2-40B4-BE49-F238E27FC236}">
                <a16:creationId xmlns:a16="http://schemas.microsoft.com/office/drawing/2014/main" id="{7BA41080-46F4-4C61-B0A7-6147DA56A269}"/>
              </a:ext>
            </a:extLst>
          </p:cNvPr>
          <p:cNvSpPr>
            <a:spLocks noGrp="1"/>
          </p:cNvSpPr>
          <p:nvPr>
            <p:ph type="dt" sz="half" idx="10"/>
          </p:nvPr>
        </p:nvSpPr>
        <p:spPr/>
        <p:txBody>
          <a:bodyPr/>
          <a:lstStyle/>
          <a:p>
            <a:endParaRPr lang="da-DK" dirty="0"/>
          </a:p>
        </p:txBody>
      </p:sp>
      <p:sp>
        <p:nvSpPr>
          <p:cNvPr id="6" name="Rectangle 5">
            <a:extLst>
              <a:ext uri="{FF2B5EF4-FFF2-40B4-BE49-F238E27FC236}">
                <a16:creationId xmlns:a16="http://schemas.microsoft.com/office/drawing/2014/main" id="{97D08AA4-C9A8-420D-9129-350299272839}"/>
              </a:ext>
            </a:extLst>
          </p:cNvPr>
          <p:cNvSpPr/>
          <p:nvPr/>
        </p:nvSpPr>
        <p:spPr>
          <a:xfrm>
            <a:off x="4221193" y="5583618"/>
            <a:ext cx="6096000" cy="369332"/>
          </a:xfrm>
          <a:prstGeom prst="rect">
            <a:avLst/>
          </a:prstGeom>
        </p:spPr>
        <p:txBody>
          <a:bodyPr>
            <a:spAutoFit/>
          </a:bodyPr>
          <a:lstStyle/>
          <a:p>
            <a:r>
              <a:rPr lang="en-US" dirty="0" err="1"/>
              <a:t>Kilde</a:t>
            </a:r>
            <a:r>
              <a:rPr lang="en-US" dirty="0"/>
              <a:t>: https://micropython.org/</a:t>
            </a:r>
          </a:p>
        </p:txBody>
      </p:sp>
    </p:spTree>
    <p:extLst>
      <p:ext uri="{BB962C8B-B14F-4D97-AF65-F5344CB8AC3E}">
        <p14:creationId xmlns:p14="http://schemas.microsoft.com/office/powerpoint/2010/main" val="2065017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771E1-1F2C-4ADF-B3D5-5DB07F80238D}"/>
              </a:ext>
            </a:extLst>
          </p:cNvPr>
          <p:cNvSpPr>
            <a:spLocks noGrp="1"/>
          </p:cNvSpPr>
          <p:nvPr>
            <p:ph type="title"/>
          </p:nvPr>
        </p:nvSpPr>
        <p:spPr/>
        <p:txBody>
          <a:bodyPr/>
          <a:lstStyle/>
          <a:p>
            <a:r>
              <a:rPr lang="da-DK" dirty="0"/>
              <a:t>Installation af </a:t>
            </a:r>
            <a:r>
              <a:rPr lang="da-DK" dirty="0" err="1"/>
              <a:t>MicroPython</a:t>
            </a:r>
            <a:endParaRPr lang="en-US" dirty="0"/>
          </a:p>
        </p:txBody>
      </p:sp>
      <p:sp>
        <p:nvSpPr>
          <p:cNvPr id="3" name="Content Placeholder 2">
            <a:extLst>
              <a:ext uri="{FF2B5EF4-FFF2-40B4-BE49-F238E27FC236}">
                <a16:creationId xmlns:a16="http://schemas.microsoft.com/office/drawing/2014/main" id="{EBA1124D-72BF-4ABF-A2A4-85B74B0333D4}"/>
              </a:ext>
            </a:extLst>
          </p:cNvPr>
          <p:cNvSpPr>
            <a:spLocks noGrp="1"/>
          </p:cNvSpPr>
          <p:nvPr>
            <p:ph idx="1"/>
          </p:nvPr>
        </p:nvSpPr>
        <p:spPr>
          <a:xfrm>
            <a:off x="572400" y="1293962"/>
            <a:ext cx="11048400" cy="4419237"/>
          </a:xfrm>
        </p:spPr>
        <p:txBody>
          <a:bodyPr/>
          <a:lstStyle/>
          <a:p>
            <a:r>
              <a:rPr lang="da-DK" dirty="0"/>
              <a:t>Forbind Board via USB til din PC, der skulle gerne vise sig et nyt drev i File Explorer med navnet ”RPI-RP2”.</a:t>
            </a:r>
          </a:p>
          <a:p>
            <a:r>
              <a:rPr lang="da-DK" dirty="0"/>
              <a:t>Filen rp2-pico-20210324-unstable-v1.14-121-g4fc2866f4.uf2 I skulle have </a:t>
            </a:r>
            <a:r>
              <a:rPr lang="da-DK" dirty="0" err="1"/>
              <a:t>downloaded</a:t>
            </a:r>
            <a:r>
              <a:rPr lang="da-DK" dirty="0"/>
              <a:t> fra </a:t>
            </a:r>
            <a:r>
              <a:rPr lang="en-US" dirty="0">
                <a:hlinkClick r:id="rId2"/>
              </a:rPr>
              <a:t>https://micropython.org/download/rp2-pico/</a:t>
            </a:r>
            <a:r>
              <a:rPr lang="en-US" dirty="0"/>
              <a:t> </a:t>
            </a:r>
            <a:r>
              <a:rPr lang="en-US" dirty="0" err="1"/>
              <a:t>trækkes</a:t>
            </a:r>
            <a:r>
              <a:rPr lang="en-US" dirty="0"/>
              <a:t> nu over </a:t>
            </a:r>
            <a:r>
              <a:rPr lang="en-US" dirty="0" err="1"/>
              <a:t>på</a:t>
            </a:r>
            <a:r>
              <a:rPr lang="en-US" dirty="0"/>
              <a:t> RPI-RP2 </a:t>
            </a:r>
            <a:r>
              <a:rPr lang="en-US" dirty="0" err="1"/>
              <a:t>drevet</a:t>
            </a:r>
            <a:r>
              <a:rPr lang="en-US" dirty="0"/>
              <a:t>.</a:t>
            </a:r>
          </a:p>
          <a:p>
            <a:r>
              <a:rPr lang="en-US" dirty="0"/>
              <a:t>Board </a:t>
            </a:r>
            <a:r>
              <a:rPr lang="da-DK" dirty="0"/>
              <a:t>genstarter og er nu klar til at modtage pythonkode via com port (</a:t>
            </a:r>
            <a:r>
              <a:rPr lang="da-DK" dirty="0" err="1"/>
              <a:t>nr</a:t>
            </a:r>
            <a:r>
              <a:rPr lang="da-DK" dirty="0"/>
              <a:t> kan ses i ”Device manager”)</a:t>
            </a:r>
          </a:p>
        </p:txBody>
      </p:sp>
      <p:sp>
        <p:nvSpPr>
          <p:cNvPr id="4" name="Slide Number Placeholder 3">
            <a:extLst>
              <a:ext uri="{FF2B5EF4-FFF2-40B4-BE49-F238E27FC236}">
                <a16:creationId xmlns:a16="http://schemas.microsoft.com/office/drawing/2014/main" id="{A770F8E0-59A3-4A6B-8C20-79AC474801B4}"/>
              </a:ext>
            </a:extLst>
          </p:cNvPr>
          <p:cNvSpPr>
            <a:spLocks noGrp="1"/>
          </p:cNvSpPr>
          <p:nvPr>
            <p:ph type="sldNum" sz="quarter" idx="12"/>
          </p:nvPr>
        </p:nvSpPr>
        <p:spPr/>
        <p:txBody>
          <a:bodyPr/>
          <a:lstStyle/>
          <a:p>
            <a:fld id="{24C8C45C-947F-4981-8B3F-4F32E973C901}" type="slidenum">
              <a:rPr lang="da-DK" smtClean="0"/>
              <a:pPr/>
              <a:t>11</a:t>
            </a:fld>
            <a:endParaRPr lang="da-DK" dirty="0"/>
          </a:p>
        </p:txBody>
      </p:sp>
      <p:sp>
        <p:nvSpPr>
          <p:cNvPr id="5" name="Date Placeholder 4">
            <a:extLst>
              <a:ext uri="{FF2B5EF4-FFF2-40B4-BE49-F238E27FC236}">
                <a16:creationId xmlns:a16="http://schemas.microsoft.com/office/drawing/2014/main" id="{176DB358-BA7C-490D-959A-F321BB198DA4}"/>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4258371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8D9F-684C-4D77-ADA8-06494DD99CC4}"/>
              </a:ext>
            </a:extLst>
          </p:cNvPr>
          <p:cNvSpPr>
            <a:spLocks noGrp="1"/>
          </p:cNvSpPr>
          <p:nvPr>
            <p:ph type="title"/>
          </p:nvPr>
        </p:nvSpPr>
        <p:spPr>
          <a:xfrm>
            <a:off x="450432" y="182651"/>
            <a:ext cx="10734925" cy="749062"/>
          </a:xfrm>
        </p:spPr>
        <p:txBody>
          <a:bodyPr/>
          <a:lstStyle/>
          <a:p>
            <a:r>
              <a:rPr lang="da-DK" dirty="0"/>
              <a:t>Thonny</a:t>
            </a:r>
            <a:endParaRPr lang="en-US" dirty="0"/>
          </a:p>
        </p:txBody>
      </p:sp>
      <p:pic>
        <p:nvPicPr>
          <p:cNvPr id="7" name="Content Placeholder 6" descr="Graphical user interface, text, application, email&#10;&#10;Description automatically generated">
            <a:extLst>
              <a:ext uri="{FF2B5EF4-FFF2-40B4-BE49-F238E27FC236}">
                <a16:creationId xmlns:a16="http://schemas.microsoft.com/office/drawing/2014/main" id="{C6D1F5F7-DFE6-4A4C-A1F9-B7D8016C8D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432" y="677952"/>
            <a:ext cx="7437536" cy="5208434"/>
          </a:xfrm>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68248C4D-1CA9-4DAB-9E65-09436244C792}"/>
              </a:ext>
            </a:extLst>
          </p:cNvPr>
          <p:cNvSpPr>
            <a:spLocks noGrp="1"/>
          </p:cNvSpPr>
          <p:nvPr>
            <p:ph type="sldNum" sz="quarter" idx="12"/>
          </p:nvPr>
        </p:nvSpPr>
        <p:spPr/>
        <p:txBody>
          <a:bodyPr/>
          <a:lstStyle/>
          <a:p>
            <a:fld id="{24C8C45C-947F-4981-8B3F-4F32E973C901}" type="slidenum">
              <a:rPr lang="da-DK" smtClean="0"/>
              <a:pPr/>
              <a:t>12</a:t>
            </a:fld>
            <a:endParaRPr lang="da-DK" dirty="0"/>
          </a:p>
        </p:txBody>
      </p:sp>
      <p:sp>
        <p:nvSpPr>
          <p:cNvPr id="5" name="Date Placeholder 4">
            <a:extLst>
              <a:ext uri="{FF2B5EF4-FFF2-40B4-BE49-F238E27FC236}">
                <a16:creationId xmlns:a16="http://schemas.microsoft.com/office/drawing/2014/main" id="{688C332C-1253-4D12-A3BF-04DC94D140A9}"/>
              </a:ext>
            </a:extLst>
          </p:cNvPr>
          <p:cNvSpPr>
            <a:spLocks noGrp="1"/>
          </p:cNvSpPr>
          <p:nvPr>
            <p:ph type="dt" sz="half" idx="10"/>
          </p:nvPr>
        </p:nvSpPr>
        <p:spPr/>
        <p:txBody>
          <a:bodyPr/>
          <a:lstStyle/>
          <a:p>
            <a:endParaRPr lang="da-DK" dirty="0"/>
          </a:p>
        </p:txBody>
      </p:sp>
      <p:cxnSp>
        <p:nvCxnSpPr>
          <p:cNvPr id="12" name="Straight Arrow Connector 11">
            <a:extLst>
              <a:ext uri="{FF2B5EF4-FFF2-40B4-BE49-F238E27FC236}">
                <a16:creationId xmlns:a16="http://schemas.microsoft.com/office/drawing/2014/main" id="{17867501-F689-415D-9328-79CDBBB0E7D5}"/>
              </a:ext>
            </a:extLst>
          </p:cNvPr>
          <p:cNvCxnSpPr>
            <a:cxnSpLocks/>
          </p:cNvCxnSpPr>
          <p:nvPr/>
        </p:nvCxnSpPr>
        <p:spPr>
          <a:xfrm flipH="1">
            <a:off x="1940943" y="388189"/>
            <a:ext cx="3226280" cy="483079"/>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BCB0B44-A091-4BDC-B638-86DF12A7E4AA}"/>
              </a:ext>
            </a:extLst>
          </p:cNvPr>
          <p:cNvCxnSpPr>
            <a:cxnSpLocks/>
          </p:cNvCxnSpPr>
          <p:nvPr/>
        </p:nvCxnSpPr>
        <p:spPr>
          <a:xfrm flipH="1">
            <a:off x="2881223" y="629728"/>
            <a:ext cx="5320220" cy="503624"/>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1E38D13-3D7D-4AA1-9A2F-467B20B72159}"/>
              </a:ext>
            </a:extLst>
          </p:cNvPr>
          <p:cNvSpPr txBox="1"/>
          <p:nvPr/>
        </p:nvSpPr>
        <p:spPr>
          <a:xfrm>
            <a:off x="5371028" y="158093"/>
            <a:ext cx="771045" cy="350865"/>
          </a:xfrm>
          <a:prstGeom prst="rect">
            <a:avLst/>
          </a:prstGeom>
          <a:noFill/>
        </p:spPr>
        <p:txBody>
          <a:bodyPr wrap="none" lIns="0" tIns="0" rIns="0" bIns="0" rtlCol="0">
            <a:spAutoFit/>
          </a:bodyPr>
          <a:lstStyle/>
          <a:p>
            <a:pPr algn="l">
              <a:lnSpc>
                <a:spcPct val="95000"/>
              </a:lnSpc>
              <a:spcAft>
                <a:spcPts val="1417"/>
              </a:spcAft>
              <a:buClr>
                <a:schemeClr val="tx2"/>
              </a:buClr>
            </a:pPr>
            <a:r>
              <a:rPr lang="da-DK" sz="2400" dirty="0">
                <a:solidFill>
                  <a:srgbClr val="FF0000"/>
                </a:solidFill>
              </a:rPr>
              <a:t>Menu</a:t>
            </a:r>
            <a:endParaRPr lang="en-US" sz="2400" dirty="0" err="1">
              <a:solidFill>
                <a:srgbClr val="FF0000"/>
              </a:solidFill>
            </a:endParaRPr>
          </a:p>
        </p:txBody>
      </p:sp>
      <p:sp>
        <p:nvSpPr>
          <p:cNvPr id="18" name="TextBox 17">
            <a:extLst>
              <a:ext uri="{FF2B5EF4-FFF2-40B4-BE49-F238E27FC236}">
                <a16:creationId xmlns:a16="http://schemas.microsoft.com/office/drawing/2014/main" id="{79C0CCDB-00F1-4B53-A432-70D5A0420C5F}"/>
              </a:ext>
            </a:extLst>
          </p:cNvPr>
          <p:cNvSpPr txBox="1"/>
          <p:nvPr/>
        </p:nvSpPr>
        <p:spPr>
          <a:xfrm>
            <a:off x="8333769" y="454295"/>
            <a:ext cx="1044710" cy="350865"/>
          </a:xfrm>
          <a:prstGeom prst="rect">
            <a:avLst/>
          </a:prstGeom>
          <a:noFill/>
        </p:spPr>
        <p:txBody>
          <a:bodyPr wrap="none" lIns="0" tIns="0" rIns="0" bIns="0" rtlCol="0">
            <a:spAutoFit/>
          </a:bodyPr>
          <a:lstStyle/>
          <a:p>
            <a:pPr algn="l">
              <a:lnSpc>
                <a:spcPct val="95000"/>
              </a:lnSpc>
              <a:spcAft>
                <a:spcPts val="1417"/>
              </a:spcAft>
              <a:buClr>
                <a:schemeClr val="tx2"/>
              </a:buClr>
            </a:pPr>
            <a:r>
              <a:rPr lang="da-DK" sz="2400" dirty="0" err="1">
                <a:solidFill>
                  <a:srgbClr val="FF0000"/>
                </a:solidFill>
              </a:rPr>
              <a:t>ToolBar</a:t>
            </a:r>
            <a:endParaRPr lang="en-US" sz="2400" dirty="0" err="1">
              <a:solidFill>
                <a:srgbClr val="FF0000"/>
              </a:solidFill>
            </a:endParaRPr>
          </a:p>
        </p:txBody>
      </p:sp>
      <p:cxnSp>
        <p:nvCxnSpPr>
          <p:cNvPr id="20" name="Straight Arrow Connector 19">
            <a:extLst>
              <a:ext uri="{FF2B5EF4-FFF2-40B4-BE49-F238E27FC236}">
                <a16:creationId xmlns:a16="http://schemas.microsoft.com/office/drawing/2014/main" id="{9C73EB7B-9D91-4EF7-9514-FCB57BA13830}"/>
              </a:ext>
            </a:extLst>
          </p:cNvPr>
          <p:cNvCxnSpPr/>
          <p:nvPr/>
        </p:nvCxnSpPr>
        <p:spPr>
          <a:xfrm flipH="1">
            <a:off x="6012611" y="1863306"/>
            <a:ext cx="3045125" cy="284671"/>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FA8474-494D-4102-B380-C4305848613C}"/>
              </a:ext>
            </a:extLst>
          </p:cNvPr>
          <p:cNvSpPr txBox="1"/>
          <p:nvPr/>
        </p:nvSpPr>
        <p:spPr>
          <a:xfrm>
            <a:off x="9230264" y="1687873"/>
            <a:ext cx="804707" cy="350865"/>
          </a:xfrm>
          <a:prstGeom prst="rect">
            <a:avLst/>
          </a:prstGeom>
          <a:noFill/>
        </p:spPr>
        <p:txBody>
          <a:bodyPr wrap="none" lIns="0" tIns="0" rIns="0" bIns="0" rtlCol="0">
            <a:spAutoFit/>
          </a:bodyPr>
          <a:lstStyle/>
          <a:p>
            <a:pPr algn="l">
              <a:lnSpc>
                <a:spcPct val="95000"/>
              </a:lnSpc>
              <a:spcAft>
                <a:spcPts val="1417"/>
              </a:spcAft>
              <a:buClr>
                <a:schemeClr val="tx2"/>
              </a:buClr>
            </a:pPr>
            <a:r>
              <a:rPr lang="da-DK" sz="2400" dirty="0">
                <a:solidFill>
                  <a:srgbClr val="FF0000"/>
                </a:solidFill>
              </a:rPr>
              <a:t>Editor</a:t>
            </a:r>
            <a:endParaRPr lang="en-US" sz="2400" dirty="0" err="1">
              <a:solidFill>
                <a:srgbClr val="FF0000"/>
              </a:solidFill>
            </a:endParaRPr>
          </a:p>
        </p:txBody>
      </p:sp>
      <p:cxnSp>
        <p:nvCxnSpPr>
          <p:cNvPr id="23" name="Straight Arrow Connector 22">
            <a:extLst>
              <a:ext uri="{FF2B5EF4-FFF2-40B4-BE49-F238E27FC236}">
                <a16:creationId xmlns:a16="http://schemas.microsoft.com/office/drawing/2014/main" id="{4D331E35-F530-47EE-A606-53CBB65E0EDE}"/>
              </a:ext>
            </a:extLst>
          </p:cNvPr>
          <p:cNvCxnSpPr/>
          <p:nvPr/>
        </p:nvCxnSpPr>
        <p:spPr>
          <a:xfrm flipH="1">
            <a:off x="6012611" y="3429000"/>
            <a:ext cx="2843513" cy="746185"/>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A96D540-79AA-4BC7-8F12-A65A23FE5F56}"/>
              </a:ext>
            </a:extLst>
          </p:cNvPr>
          <p:cNvSpPr txBox="1"/>
          <p:nvPr/>
        </p:nvSpPr>
        <p:spPr>
          <a:xfrm>
            <a:off x="9057736" y="3253567"/>
            <a:ext cx="1974708" cy="350865"/>
          </a:xfrm>
          <a:prstGeom prst="rect">
            <a:avLst/>
          </a:prstGeom>
          <a:noFill/>
        </p:spPr>
        <p:txBody>
          <a:bodyPr wrap="none" lIns="0" tIns="0" rIns="0" bIns="0" rtlCol="0">
            <a:spAutoFit/>
          </a:bodyPr>
          <a:lstStyle/>
          <a:p>
            <a:pPr algn="l">
              <a:lnSpc>
                <a:spcPct val="95000"/>
              </a:lnSpc>
              <a:spcAft>
                <a:spcPts val="1417"/>
              </a:spcAft>
              <a:buClr>
                <a:schemeClr val="tx2"/>
              </a:buClr>
            </a:pPr>
            <a:r>
              <a:rPr lang="da-DK" sz="2400" dirty="0">
                <a:solidFill>
                  <a:srgbClr val="FF0000"/>
                </a:solidFill>
              </a:rPr>
              <a:t>REPL (”Shell”)</a:t>
            </a:r>
            <a:endParaRPr lang="en-US" sz="2400" dirty="0" err="1">
              <a:solidFill>
                <a:srgbClr val="FF0000"/>
              </a:solidFill>
            </a:endParaRPr>
          </a:p>
        </p:txBody>
      </p:sp>
      <p:cxnSp>
        <p:nvCxnSpPr>
          <p:cNvPr id="26" name="Straight Arrow Connector 25">
            <a:extLst>
              <a:ext uri="{FF2B5EF4-FFF2-40B4-BE49-F238E27FC236}">
                <a16:creationId xmlns:a16="http://schemas.microsoft.com/office/drawing/2014/main" id="{92980197-7FD6-4DD8-BB88-C0A807433E07}"/>
              </a:ext>
            </a:extLst>
          </p:cNvPr>
          <p:cNvCxnSpPr/>
          <p:nvPr/>
        </p:nvCxnSpPr>
        <p:spPr>
          <a:xfrm flipH="1">
            <a:off x="7535173" y="4451230"/>
            <a:ext cx="1695091" cy="1372138"/>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4C4F3BC-24DC-4BF8-9DF9-71583F7D768B}"/>
              </a:ext>
            </a:extLst>
          </p:cNvPr>
          <p:cNvSpPr txBox="1"/>
          <p:nvPr/>
        </p:nvSpPr>
        <p:spPr>
          <a:xfrm>
            <a:off x="9378479" y="4275797"/>
            <a:ext cx="2019335" cy="350865"/>
          </a:xfrm>
          <a:prstGeom prst="rect">
            <a:avLst/>
          </a:prstGeom>
          <a:noFill/>
        </p:spPr>
        <p:txBody>
          <a:bodyPr wrap="none" lIns="0" tIns="0" rIns="0" bIns="0" rtlCol="0">
            <a:spAutoFit/>
          </a:bodyPr>
          <a:lstStyle/>
          <a:p>
            <a:pPr algn="l">
              <a:lnSpc>
                <a:spcPct val="95000"/>
              </a:lnSpc>
              <a:spcAft>
                <a:spcPts val="1417"/>
              </a:spcAft>
              <a:buClr>
                <a:schemeClr val="tx2"/>
              </a:buClr>
            </a:pPr>
            <a:r>
              <a:rPr lang="da-DK" sz="2400" dirty="0">
                <a:solidFill>
                  <a:srgbClr val="FF0000"/>
                </a:solidFill>
              </a:rPr>
              <a:t>Target </a:t>
            </a:r>
            <a:r>
              <a:rPr lang="da-DK" sz="2400" dirty="0" err="1">
                <a:solidFill>
                  <a:srgbClr val="FF0000"/>
                </a:solidFill>
              </a:rPr>
              <a:t>selector</a:t>
            </a:r>
            <a:endParaRPr lang="en-US" sz="2400" dirty="0" err="1">
              <a:solidFill>
                <a:srgbClr val="FF0000"/>
              </a:solidFill>
            </a:endParaRPr>
          </a:p>
        </p:txBody>
      </p:sp>
    </p:spTree>
    <p:extLst>
      <p:ext uri="{BB962C8B-B14F-4D97-AF65-F5344CB8AC3E}">
        <p14:creationId xmlns:p14="http://schemas.microsoft.com/office/powerpoint/2010/main" val="2128029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9E120-0037-4606-BB97-2A12C39F6058}"/>
              </a:ext>
            </a:extLst>
          </p:cNvPr>
          <p:cNvSpPr>
            <a:spLocks noGrp="1"/>
          </p:cNvSpPr>
          <p:nvPr>
            <p:ph type="title"/>
          </p:nvPr>
        </p:nvSpPr>
        <p:spPr/>
        <p:txBody>
          <a:bodyPr/>
          <a:lstStyle/>
          <a:p>
            <a:r>
              <a:rPr lang="da-DK" dirty="0"/>
              <a:t>Target</a:t>
            </a:r>
            <a:endParaRPr lang="en-US" dirty="0"/>
          </a:p>
        </p:txBody>
      </p:sp>
      <p:sp>
        <p:nvSpPr>
          <p:cNvPr id="3" name="Content Placeholder 2">
            <a:extLst>
              <a:ext uri="{FF2B5EF4-FFF2-40B4-BE49-F238E27FC236}">
                <a16:creationId xmlns:a16="http://schemas.microsoft.com/office/drawing/2014/main" id="{C2156546-8615-4841-94F4-A2FAAA80CF52}"/>
              </a:ext>
            </a:extLst>
          </p:cNvPr>
          <p:cNvSpPr>
            <a:spLocks noGrp="1"/>
          </p:cNvSpPr>
          <p:nvPr>
            <p:ph idx="1"/>
          </p:nvPr>
        </p:nvSpPr>
        <p:spPr/>
        <p:txBody>
          <a:bodyPr/>
          <a:lstStyle/>
          <a:p>
            <a:r>
              <a:rPr lang="da-DK" dirty="0"/>
              <a:t>Thonny kan forbinde til forskellige </a:t>
            </a:r>
            <a:r>
              <a:rPr lang="da-DK" dirty="0" err="1"/>
              <a:t>target</a:t>
            </a:r>
            <a:r>
              <a:rPr lang="da-DK" dirty="0"/>
              <a:t> vælg ”</a:t>
            </a:r>
            <a:r>
              <a:rPr lang="da-DK" dirty="0" err="1"/>
              <a:t>MicroPython</a:t>
            </a:r>
            <a:r>
              <a:rPr lang="da-DK" dirty="0"/>
              <a:t> (Raspberry Pi Pico”) herefter vil REPL sende input til </a:t>
            </a:r>
            <a:r>
              <a:rPr lang="da-DK" dirty="0" err="1"/>
              <a:t>RPiP</a:t>
            </a:r>
            <a:r>
              <a:rPr lang="da-DK" dirty="0"/>
              <a:t> og modtage output fra </a:t>
            </a:r>
            <a:r>
              <a:rPr lang="da-DK" dirty="0" err="1"/>
              <a:t>RPiP</a:t>
            </a:r>
            <a:r>
              <a:rPr lang="da-DK" dirty="0"/>
              <a:t>. </a:t>
            </a:r>
            <a:endParaRPr lang="en-US" dirty="0"/>
          </a:p>
        </p:txBody>
      </p:sp>
      <p:sp>
        <p:nvSpPr>
          <p:cNvPr id="4" name="Slide Number Placeholder 3">
            <a:extLst>
              <a:ext uri="{FF2B5EF4-FFF2-40B4-BE49-F238E27FC236}">
                <a16:creationId xmlns:a16="http://schemas.microsoft.com/office/drawing/2014/main" id="{4C34B8D7-8990-44E3-B741-CBAB707AE125}"/>
              </a:ext>
            </a:extLst>
          </p:cNvPr>
          <p:cNvSpPr>
            <a:spLocks noGrp="1"/>
          </p:cNvSpPr>
          <p:nvPr>
            <p:ph type="sldNum" sz="quarter" idx="12"/>
          </p:nvPr>
        </p:nvSpPr>
        <p:spPr/>
        <p:txBody>
          <a:bodyPr/>
          <a:lstStyle/>
          <a:p>
            <a:fld id="{24C8C45C-947F-4981-8B3F-4F32E973C901}" type="slidenum">
              <a:rPr lang="da-DK" smtClean="0"/>
              <a:pPr/>
              <a:t>13</a:t>
            </a:fld>
            <a:endParaRPr lang="da-DK" dirty="0"/>
          </a:p>
        </p:txBody>
      </p:sp>
      <p:sp>
        <p:nvSpPr>
          <p:cNvPr id="5" name="Date Placeholder 4">
            <a:extLst>
              <a:ext uri="{FF2B5EF4-FFF2-40B4-BE49-F238E27FC236}">
                <a16:creationId xmlns:a16="http://schemas.microsoft.com/office/drawing/2014/main" id="{90BC17A5-37DF-4248-AACD-46D9C2A4D587}"/>
              </a:ext>
            </a:extLst>
          </p:cNvPr>
          <p:cNvSpPr>
            <a:spLocks noGrp="1"/>
          </p:cNvSpPr>
          <p:nvPr>
            <p:ph type="dt" sz="half" idx="10"/>
          </p:nvPr>
        </p:nvSpPr>
        <p:spPr/>
        <p:txBody>
          <a:bodyPr/>
          <a:lstStyle/>
          <a:p>
            <a:endParaRPr lang="da-DK" dirty="0"/>
          </a:p>
        </p:txBody>
      </p:sp>
      <p:pic>
        <p:nvPicPr>
          <p:cNvPr id="7" name="Picture 6" descr="Graphical user interface, text, application&#10;&#10;Description automatically generated">
            <a:extLst>
              <a:ext uri="{FF2B5EF4-FFF2-40B4-BE49-F238E27FC236}">
                <a16:creationId xmlns:a16="http://schemas.microsoft.com/office/drawing/2014/main" id="{C1B9EB54-BD96-4E3F-A94C-43C2F092B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409" y="2981549"/>
            <a:ext cx="3143250" cy="1409700"/>
          </a:xfrm>
          <a:prstGeom prst="rect">
            <a:avLst/>
          </a:prstGeom>
        </p:spPr>
      </p:pic>
    </p:spTree>
    <p:extLst>
      <p:ext uri="{BB962C8B-B14F-4D97-AF65-F5344CB8AC3E}">
        <p14:creationId xmlns:p14="http://schemas.microsoft.com/office/powerpoint/2010/main" val="1901119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B7C41-914C-483B-A48B-5F51A8358F34}"/>
              </a:ext>
            </a:extLst>
          </p:cNvPr>
          <p:cNvSpPr>
            <a:spLocks noGrp="1"/>
          </p:cNvSpPr>
          <p:nvPr>
            <p:ph type="title"/>
          </p:nvPr>
        </p:nvSpPr>
        <p:spPr/>
        <p:txBody>
          <a:bodyPr/>
          <a:lstStyle/>
          <a:p>
            <a:r>
              <a:rPr lang="da-DK" dirty="0" err="1"/>
              <a:t>Hello</a:t>
            </a:r>
            <a:r>
              <a:rPr lang="da-DK" dirty="0"/>
              <a:t> World</a:t>
            </a:r>
            <a:endParaRPr lang="en-US" dirty="0"/>
          </a:p>
        </p:txBody>
      </p:sp>
      <p:sp>
        <p:nvSpPr>
          <p:cNvPr id="3" name="Content Placeholder 2">
            <a:extLst>
              <a:ext uri="{FF2B5EF4-FFF2-40B4-BE49-F238E27FC236}">
                <a16:creationId xmlns:a16="http://schemas.microsoft.com/office/drawing/2014/main" id="{C138E6BE-CD77-4F9D-B2F4-A48C00F326A0}"/>
              </a:ext>
            </a:extLst>
          </p:cNvPr>
          <p:cNvSpPr>
            <a:spLocks noGrp="1"/>
          </p:cNvSpPr>
          <p:nvPr>
            <p:ph idx="1"/>
          </p:nvPr>
        </p:nvSpPr>
        <p:spPr>
          <a:xfrm>
            <a:off x="572400" y="1216325"/>
            <a:ext cx="11048400" cy="4496874"/>
          </a:xfrm>
        </p:spPr>
        <p:txBody>
          <a:bodyPr/>
          <a:lstStyle/>
          <a:p>
            <a:r>
              <a:rPr lang="da-DK" dirty="0"/>
              <a:t>For at udskrive i </a:t>
            </a:r>
            <a:r>
              <a:rPr lang="da-DK" dirty="0" err="1"/>
              <a:t>python</a:t>
            </a:r>
            <a:r>
              <a:rPr lang="da-DK" dirty="0"/>
              <a:t> bruges funktionen print(”</a:t>
            </a:r>
            <a:r>
              <a:rPr lang="da-DK" dirty="0" err="1"/>
              <a:t>bla</a:t>
            </a:r>
            <a:r>
              <a:rPr lang="da-DK" dirty="0"/>
              <a:t> </a:t>
            </a:r>
            <a:r>
              <a:rPr lang="da-DK" dirty="0" err="1"/>
              <a:t>bla</a:t>
            </a:r>
            <a:r>
              <a:rPr lang="da-DK" dirty="0"/>
              <a:t>”)</a:t>
            </a:r>
          </a:p>
          <a:p>
            <a:r>
              <a:rPr lang="da-DK" dirty="0"/>
              <a:t>Lav et program der udskriver en lille tekst</a:t>
            </a:r>
          </a:p>
          <a:p>
            <a:pPr lvl="1"/>
            <a:r>
              <a:rPr lang="da-DK" dirty="0"/>
              <a:t>Indtast program i Editor vinduet</a:t>
            </a:r>
          </a:p>
          <a:p>
            <a:pPr lvl="1"/>
            <a:r>
              <a:rPr lang="da-DK" dirty="0"/>
              <a:t>Gem program på  Raspberry Pi Pico</a:t>
            </a:r>
          </a:p>
          <a:p>
            <a:pPr lvl="1"/>
            <a:r>
              <a:rPr lang="da-DK" dirty="0"/>
              <a:t>Kør program ved at trykke   </a:t>
            </a:r>
          </a:p>
          <a:p>
            <a:pPr lvl="1"/>
            <a:r>
              <a:rPr lang="da-DK" dirty="0"/>
              <a:t>Er output som forventet ?</a:t>
            </a:r>
          </a:p>
          <a:p>
            <a:pPr lvl="1"/>
            <a:endParaRPr lang="da-DK" dirty="0"/>
          </a:p>
          <a:p>
            <a:pPr lvl="1"/>
            <a:r>
              <a:rPr lang="da-DK" dirty="0"/>
              <a:t>Hint programmet kan gøres lidt mere spændende ved at indlæst input fra bruger:</a:t>
            </a:r>
          </a:p>
          <a:p>
            <a:pPr marL="360000" lvl="1" indent="0">
              <a:buNone/>
            </a:pPr>
            <a:r>
              <a:rPr lang="da-DK" dirty="0"/>
              <a:t>navn = input(”Hvad er dit navn?”)</a:t>
            </a:r>
          </a:p>
        </p:txBody>
      </p:sp>
      <p:sp>
        <p:nvSpPr>
          <p:cNvPr id="4" name="Slide Number Placeholder 3">
            <a:extLst>
              <a:ext uri="{FF2B5EF4-FFF2-40B4-BE49-F238E27FC236}">
                <a16:creationId xmlns:a16="http://schemas.microsoft.com/office/drawing/2014/main" id="{F18F6A34-C095-4388-B394-7D460C74B30F}"/>
              </a:ext>
            </a:extLst>
          </p:cNvPr>
          <p:cNvSpPr>
            <a:spLocks noGrp="1"/>
          </p:cNvSpPr>
          <p:nvPr>
            <p:ph type="sldNum" sz="quarter" idx="12"/>
          </p:nvPr>
        </p:nvSpPr>
        <p:spPr/>
        <p:txBody>
          <a:bodyPr/>
          <a:lstStyle/>
          <a:p>
            <a:fld id="{24C8C45C-947F-4981-8B3F-4F32E973C901}" type="slidenum">
              <a:rPr lang="da-DK" smtClean="0"/>
              <a:pPr/>
              <a:t>14</a:t>
            </a:fld>
            <a:endParaRPr lang="da-DK" dirty="0"/>
          </a:p>
        </p:txBody>
      </p:sp>
      <p:sp>
        <p:nvSpPr>
          <p:cNvPr id="5" name="Date Placeholder 4">
            <a:extLst>
              <a:ext uri="{FF2B5EF4-FFF2-40B4-BE49-F238E27FC236}">
                <a16:creationId xmlns:a16="http://schemas.microsoft.com/office/drawing/2014/main" id="{026500DC-70AC-4FA5-A8BF-0044144FABB0}"/>
              </a:ext>
            </a:extLst>
          </p:cNvPr>
          <p:cNvSpPr>
            <a:spLocks noGrp="1"/>
          </p:cNvSpPr>
          <p:nvPr>
            <p:ph type="dt" sz="half" idx="10"/>
          </p:nvPr>
        </p:nvSpPr>
        <p:spPr/>
        <p:txBody>
          <a:bodyPr/>
          <a:lstStyle/>
          <a:p>
            <a:endParaRPr lang="da-DK" dirty="0"/>
          </a:p>
        </p:txBody>
      </p:sp>
      <p:pic>
        <p:nvPicPr>
          <p:cNvPr id="6" name="Picture 5">
            <a:extLst>
              <a:ext uri="{FF2B5EF4-FFF2-40B4-BE49-F238E27FC236}">
                <a16:creationId xmlns:a16="http://schemas.microsoft.com/office/drawing/2014/main" id="{C7DFDF67-BF1F-4CBE-9396-BA290E282B65}"/>
              </a:ext>
            </a:extLst>
          </p:cNvPr>
          <p:cNvPicPr>
            <a:picLocks noChangeAspect="1"/>
          </p:cNvPicPr>
          <p:nvPr/>
        </p:nvPicPr>
        <p:blipFill>
          <a:blip r:embed="rId2"/>
          <a:stretch>
            <a:fillRect/>
          </a:stretch>
        </p:blipFill>
        <p:spPr>
          <a:xfrm>
            <a:off x="7592953" y="1611140"/>
            <a:ext cx="3809524" cy="2771429"/>
          </a:xfrm>
          <a:prstGeom prst="rect">
            <a:avLst/>
          </a:prstGeom>
        </p:spPr>
      </p:pic>
      <p:cxnSp>
        <p:nvCxnSpPr>
          <p:cNvPr id="8" name="Straight Arrow Connector 7">
            <a:extLst>
              <a:ext uri="{FF2B5EF4-FFF2-40B4-BE49-F238E27FC236}">
                <a16:creationId xmlns:a16="http://schemas.microsoft.com/office/drawing/2014/main" id="{93EE499C-0687-469C-994F-3C4D79C717DD}"/>
              </a:ext>
            </a:extLst>
          </p:cNvPr>
          <p:cNvCxnSpPr>
            <a:cxnSpLocks/>
          </p:cNvCxnSpPr>
          <p:nvPr/>
        </p:nvCxnSpPr>
        <p:spPr>
          <a:xfrm>
            <a:off x="5477774" y="2996854"/>
            <a:ext cx="2932981" cy="650082"/>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EFECBC1-39BB-481C-98BA-5B696C9A6A7B}"/>
              </a:ext>
            </a:extLst>
          </p:cNvPr>
          <p:cNvPicPr>
            <a:picLocks noChangeAspect="1"/>
          </p:cNvPicPr>
          <p:nvPr/>
        </p:nvPicPr>
        <p:blipFill>
          <a:blip r:embed="rId3"/>
          <a:stretch>
            <a:fillRect/>
          </a:stretch>
        </p:blipFill>
        <p:spPr>
          <a:xfrm>
            <a:off x="4440980" y="3282585"/>
            <a:ext cx="428571" cy="364351"/>
          </a:xfrm>
          <a:prstGeom prst="rect">
            <a:avLst/>
          </a:prstGeom>
        </p:spPr>
      </p:pic>
    </p:spTree>
    <p:extLst>
      <p:ext uri="{BB962C8B-B14F-4D97-AF65-F5344CB8AC3E}">
        <p14:creationId xmlns:p14="http://schemas.microsoft.com/office/powerpoint/2010/main" val="1272710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F90475-CE4C-4D06-B471-6CA302E30278}"/>
              </a:ext>
            </a:extLst>
          </p:cNvPr>
          <p:cNvSpPr>
            <a:spLocks noGrp="1"/>
          </p:cNvSpPr>
          <p:nvPr>
            <p:ph type="ctrTitle"/>
          </p:nvPr>
        </p:nvSpPr>
        <p:spPr/>
        <p:txBody>
          <a:bodyPr/>
          <a:lstStyle/>
          <a:p>
            <a:r>
              <a:rPr lang="da-DK" dirty="0"/>
              <a:t>UCN Board</a:t>
            </a:r>
            <a:endParaRPr lang="en-US" dirty="0"/>
          </a:p>
        </p:txBody>
      </p:sp>
      <p:sp>
        <p:nvSpPr>
          <p:cNvPr id="7" name="Subtitle 6">
            <a:extLst>
              <a:ext uri="{FF2B5EF4-FFF2-40B4-BE49-F238E27FC236}">
                <a16:creationId xmlns:a16="http://schemas.microsoft.com/office/drawing/2014/main" id="{62904F25-E292-42DF-ACB1-091E47BDECFD}"/>
              </a:ext>
            </a:extLst>
          </p:cNvPr>
          <p:cNvSpPr>
            <a:spLocks noGrp="1"/>
          </p:cNvSpPr>
          <p:nvPr>
            <p:ph type="subTitle" idx="1"/>
          </p:nvPr>
        </p:nvSpPr>
        <p:spPr/>
        <p:txBody>
          <a:bodyPr/>
          <a:lstStyle/>
          <a:p>
            <a:endParaRPr lang="en-US"/>
          </a:p>
        </p:txBody>
      </p:sp>
      <p:sp>
        <p:nvSpPr>
          <p:cNvPr id="5" name="Date Placeholder 4">
            <a:extLst>
              <a:ext uri="{FF2B5EF4-FFF2-40B4-BE49-F238E27FC236}">
                <a16:creationId xmlns:a16="http://schemas.microsoft.com/office/drawing/2014/main" id="{22681697-9D91-4FFE-B4FC-245D6ECF195A}"/>
              </a:ext>
            </a:extLst>
          </p:cNvPr>
          <p:cNvSpPr>
            <a:spLocks noGrp="1"/>
          </p:cNvSpPr>
          <p:nvPr>
            <p:ph type="dt" sz="half" idx="2"/>
          </p:nvPr>
        </p:nvSpPr>
        <p:spPr/>
        <p:txBody>
          <a:bodyPr/>
          <a:lstStyle/>
          <a:p>
            <a:endParaRPr lang="da-DK" dirty="0"/>
          </a:p>
        </p:txBody>
      </p:sp>
      <p:sp>
        <p:nvSpPr>
          <p:cNvPr id="4" name="Slide Number Placeholder 3">
            <a:extLst>
              <a:ext uri="{FF2B5EF4-FFF2-40B4-BE49-F238E27FC236}">
                <a16:creationId xmlns:a16="http://schemas.microsoft.com/office/drawing/2014/main" id="{341D35B8-FB59-461A-A646-F78BD0EBE867}"/>
              </a:ext>
            </a:extLst>
          </p:cNvPr>
          <p:cNvSpPr>
            <a:spLocks noGrp="1"/>
          </p:cNvSpPr>
          <p:nvPr>
            <p:ph type="sldNum" sz="quarter" idx="4"/>
          </p:nvPr>
        </p:nvSpPr>
        <p:spPr/>
        <p:txBody>
          <a:bodyPr/>
          <a:lstStyle/>
          <a:p>
            <a:fld id="{24C8C45C-947F-4981-8B3F-4F32E973C901}" type="slidenum">
              <a:rPr lang="da-DK" smtClean="0"/>
              <a:pPr/>
              <a:t>15</a:t>
            </a:fld>
            <a:endParaRPr lang="da-DK" dirty="0"/>
          </a:p>
        </p:txBody>
      </p:sp>
    </p:spTree>
    <p:extLst>
      <p:ext uri="{BB962C8B-B14F-4D97-AF65-F5344CB8AC3E}">
        <p14:creationId xmlns:p14="http://schemas.microsoft.com/office/powerpoint/2010/main" val="1839606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F48B-D2A6-46BE-9DA9-A639706ED777}"/>
              </a:ext>
            </a:extLst>
          </p:cNvPr>
          <p:cNvSpPr>
            <a:spLocks noGrp="1"/>
          </p:cNvSpPr>
          <p:nvPr>
            <p:ph type="title"/>
          </p:nvPr>
        </p:nvSpPr>
        <p:spPr/>
        <p:txBody>
          <a:bodyPr/>
          <a:lstStyle/>
          <a:p>
            <a:r>
              <a:rPr lang="da-DK" dirty="0"/>
              <a:t>UCN Board</a:t>
            </a:r>
            <a:endParaRPr lang="en-US" dirty="0"/>
          </a:p>
        </p:txBody>
      </p:sp>
      <p:pic>
        <p:nvPicPr>
          <p:cNvPr id="11" name="Content Placeholder 10" descr="A picture containing text, electronics, circuit&#10;&#10;Description automatically generated">
            <a:extLst>
              <a:ext uri="{FF2B5EF4-FFF2-40B4-BE49-F238E27FC236}">
                <a16:creationId xmlns:a16="http://schemas.microsoft.com/office/drawing/2014/main" id="{CE060521-1428-4B79-B268-FF0939C9116A}"/>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572399" y="1303350"/>
            <a:ext cx="5240594" cy="4251299"/>
          </a:xfrm>
        </p:spPr>
      </p:pic>
      <p:sp>
        <p:nvSpPr>
          <p:cNvPr id="5" name="Date Placeholder 4">
            <a:extLst>
              <a:ext uri="{FF2B5EF4-FFF2-40B4-BE49-F238E27FC236}">
                <a16:creationId xmlns:a16="http://schemas.microsoft.com/office/drawing/2014/main" id="{9D6441B2-B522-4FC0-9A0E-872CEE92EDB4}"/>
              </a:ext>
            </a:extLst>
          </p:cNvPr>
          <p:cNvSpPr>
            <a:spLocks noGrp="1"/>
          </p:cNvSpPr>
          <p:nvPr>
            <p:ph type="dt" sz="half" idx="16"/>
          </p:nvPr>
        </p:nvSpPr>
        <p:spPr/>
        <p:txBody>
          <a:bodyPr/>
          <a:lstStyle/>
          <a:p>
            <a:endParaRPr lang="da-DK" dirty="0"/>
          </a:p>
        </p:txBody>
      </p:sp>
      <p:sp>
        <p:nvSpPr>
          <p:cNvPr id="4" name="Slide Number Placeholder 3">
            <a:extLst>
              <a:ext uri="{FF2B5EF4-FFF2-40B4-BE49-F238E27FC236}">
                <a16:creationId xmlns:a16="http://schemas.microsoft.com/office/drawing/2014/main" id="{2C206279-A2EE-430D-A148-F461FCFA5A0E}"/>
              </a:ext>
            </a:extLst>
          </p:cNvPr>
          <p:cNvSpPr>
            <a:spLocks noGrp="1"/>
          </p:cNvSpPr>
          <p:nvPr>
            <p:ph type="sldNum" sz="quarter" idx="4"/>
          </p:nvPr>
        </p:nvSpPr>
        <p:spPr/>
        <p:txBody>
          <a:bodyPr/>
          <a:lstStyle/>
          <a:p>
            <a:fld id="{24C8C45C-947F-4981-8B3F-4F32E973C901}" type="slidenum">
              <a:rPr lang="da-DK" smtClean="0"/>
              <a:pPr/>
              <a:t>16</a:t>
            </a:fld>
            <a:endParaRPr lang="da-DK" dirty="0"/>
          </a:p>
        </p:txBody>
      </p:sp>
      <p:sp>
        <p:nvSpPr>
          <p:cNvPr id="13" name="Rectangle 12">
            <a:extLst>
              <a:ext uri="{FF2B5EF4-FFF2-40B4-BE49-F238E27FC236}">
                <a16:creationId xmlns:a16="http://schemas.microsoft.com/office/drawing/2014/main" id="{C31C9A83-9489-43F1-A3DE-2DC2C7055C76}"/>
              </a:ext>
            </a:extLst>
          </p:cNvPr>
          <p:cNvSpPr/>
          <p:nvPr/>
        </p:nvSpPr>
        <p:spPr>
          <a:xfrm>
            <a:off x="1585123" y="1222350"/>
            <a:ext cx="1838632" cy="3302634"/>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7" name="TextBox 16">
            <a:extLst>
              <a:ext uri="{FF2B5EF4-FFF2-40B4-BE49-F238E27FC236}">
                <a16:creationId xmlns:a16="http://schemas.microsoft.com/office/drawing/2014/main" id="{4572E713-DCE2-4279-B694-3276FA2EA519}"/>
              </a:ext>
            </a:extLst>
          </p:cNvPr>
          <p:cNvSpPr txBox="1"/>
          <p:nvPr/>
        </p:nvSpPr>
        <p:spPr>
          <a:xfrm>
            <a:off x="6404139" y="209748"/>
            <a:ext cx="5669874" cy="369332"/>
          </a:xfrm>
          <a:prstGeom prst="rect">
            <a:avLst/>
          </a:prstGeom>
          <a:noFill/>
        </p:spPr>
        <p:txBody>
          <a:bodyPr wrap="square" lIns="0" tIns="0" rIns="0" bIns="0" rtlCol="0">
            <a:spAutoFit/>
          </a:bodyPr>
          <a:lstStyle/>
          <a:p>
            <a:pPr marL="342900" indent="-342900" algn="l">
              <a:buClr>
                <a:schemeClr val="accent5"/>
              </a:buClr>
              <a:buFont typeface="Arial" panose="020B0604020202020204" pitchFamily="34" charset="0"/>
              <a:buChar char="•"/>
            </a:pPr>
            <a:r>
              <a:rPr lang="da-DK" sz="2400" dirty="0">
                <a:solidFill>
                  <a:srgbClr val="FF0000"/>
                </a:solidFill>
              </a:rPr>
              <a:t>Raspberry Pi Pico</a:t>
            </a:r>
            <a:endParaRPr lang="en-US" sz="2400" dirty="0">
              <a:solidFill>
                <a:srgbClr val="FF0000"/>
              </a:solidFill>
            </a:endParaRPr>
          </a:p>
        </p:txBody>
      </p:sp>
    </p:spTree>
    <p:extLst>
      <p:ext uri="{BB962C8B-B14F-4D97-AF65-F5344CB8AC3E}">
        <p14:creationId xmlns:p14="http://schemas.microsoft.com/office/powerpoint/2010/main" val="2687053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F48B-D2A6-46BE-9DA9-A639706ED777}"/>
              </a:ext>
            </a:extLst>
          </p:cNvPr>
          <p:cNvSpPr>
            <a:spLocks noGrp="1"/>
          </p:cNvSpPr>
          <p:nvPr>
            <p:ph type="title"/>
          </p:nvPr>
        </p:nvSpPr>
        <p:spPr/>
        <p:txBody>
          <a:bodyPr/>
          <a:lstStyle/>
          <a:p>
            <a:r>
              <a:rPr lang="da-DK" dirty="0"/>
              <a:t>UCN Board</a:t>
            </a:r>
            <a:endParaRPr lang="en-US" dirty="0"/>
          </a:p>
        </p:txBody>
      </p:sp>
      <p:pic>
        <p:nvPicPr>
          <p:cNvPr id="11" name="Content Placeholder 10" descr="A picture containing text, electronics, circuit&#10;&#10;Description automatically generated">
            <a:extLst>
              <a:ext uri="{FF2B5EF4-FFF2-40B4-BE49-F238E27FC236}">
                <a16:creationId xmlns:a16="http://schemas.microsoft.com/office/drawing/2014/main" id="{CE060521-1428-4B79-B268-FF0939C9116A}"/>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572399" y="1303350"/>
            <a:ext cx="5240594" cy="4251299"/>
          </a:xfrm>
        </p:spPr>
      </p:pic>
      <p:sp>
        <p:nvSpPr>
          <p:cNvPr id="5" name="Date Placeholder 4">
            <a:extLst>
              <a:ext uri="{FF2B5EF4-FFF2-40B4-BE49-F238E27FC236}">
                <a16:creationId xmlns:a16="http://schemas.microsoft.com/office/drawing/2014/main" id="{9D6441B2-B522-4FC0-9A0E-872CEE92EDB4}"/>
              </a:ext>
            </a:extLst>
          </p:cNvPr>
          <p:cNvSpPr>
            <a:spLocks noGrp="1"/>
          </p:cNvSpPr>
          <p:nvPr>
            <p:ph type="dt" sz="half" idx="16"/>
          </p:nvPr>
        </p:nvSpPr>
        <p:spPr/>
        <p:txBody>
          <a:bodyPr/>
          <a:lstStyle/>
          <a:p>
            <a:endParaRPr lang="da-DK" dirty="0"/>
          </a:p>
        </p:txBody>
      </p:sp>
      <p:sp>
        <p:nvSpPr>
          <p:cNvPr id="4" name="Slide Number Placeholder 3">
            <a:extLst>
              <a:ext uri="{FF2B5EF4-FFF2-40B4-BE49-F238E27FC236}">
                <a16:creationId xmlns:a16="http://schemas.microsoft.com/office/drawing/2014/main" id="{2C206279-A2EE-430D-A148-F461FCFA5A0E}"/>
              </a:ext>
            </a:extLst>
          </p:cNvPr>
          <p:cNvSpPr>
            <a:spLocks noGrp="1"/>
          </p:cNvSpPr>
          <p:nvPr>
            <p:ph type="sldNum" sz="quarter" idx="4"/>
          </p:nvPr>
        </p:nvSpPr>
        <p:spPr/>
        <p:txBody>
          <a:bodyPr/>
          <a:lstStyle/>
          <a:p>
            <a:fld id="{24C8C45C-947F-4981-8B3F-4F32E973C901}" type="slidenum">
              <a:rPr lang="da-DK" smtClean="0"/>
              <a:pPr/>
              <a:t>17</a:t>
            </a:fld>
            <a:endParaRPr lang="da-DK" dirty="0"/>
          </a:p>
        </p:txBody>
      </p:sp>
      <p:sp>
        <p:nvSpPr>
          <p:cNvPr id="13" name="Rectangle 12">
            <a:extLst>
              <a:ext uri="{FF2B5EF4-FFF2-40B4-BE49-F238E27FC236}">
                <a16:creationId xmlns:a16="http://schemas.microsoft.com/office/drawing/2014/main" id="{C31C9A83-9489-43F1-A3DE-2DC2C7055C76}"/>
              </a:ext>
            </a:extLst>
          </p:cNvPr>
          <p:cNvSpPr/>
          <p:nvPr/>
        </p:nvSpPr>
        <p:spPr>
          <a:xfrm>
            <a:off x="4977252" y="1641988"/>
            <a:ext cx="705793" cy="2959510"/>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7" name="TextBox 16">
            <a:extLst>
              <a:ext uri="{FF2B5EF4-FFF2-40B4-BE49-F238E27FC236}">
                <a16:creationId xmlns:a16="http://schemas.microsoft.com/office/drawing/2014/main" id="{4572E713-DCE2-4279-B694-3276FA2EA519}"/>
              </a:ext>
            </a:extLst>
          </p:cNvPr>
          <p:cNvSpPr txBox="1"/>
          <p:nvPr/>
        </p:nvSpPr>
        <p:spPr>
          <a:xfrm>
            <a:off x="6404139" y="209748"/>
            <a:ext cx="5669874" cy="738664"/>
          </a:xfrm>
          <a:prstGeom prst="rect">
            <a:avLst/>
          </a:prstGeom>
          <a:noFill/>
        </p:spPr>
        <p:txBody>
          <a:bodyPr wrap="square" lIns="0" tIns="0" rIns="0" bIns="0" rtlCol="0">
            <a:spAutoFit/>
          </a:bodyPr>
          <a:lstStyle/>
          <a:p>
            <a:pPr marL="342900" indent="-342900" algn="l">
              <a:buClr>
                <a:schemeClr val="accent5"/>
              </a:buClr>
              <a:buFont typeface="Arial" panose="020B0604020202020204" pitchFamily="34" charset="0"/>
              <a:buChar char="•"/>
            </a:pPr>
            <a:r>
              <a:rPr lang="da-DK" sz="2400" dirty="0"/>
              <a:t>Raspberry Pi Pico</a:t>
            </a:r>
          </a:p>
          <a:p>
            <a:pPr marL="342900" indent="-342900" algn="l">
              <a:buClr>
                <a:schemeClr val="accent5"/>
              </a:buClr>
              <a:buFont typeface="Arial" panose="020B0604020202020204" pitchFamily="34" charset="0"/>
              <a:buChar char="•"/>
            </a:pPr>
            <a:r>
              <a:rPr lang="da-DK" sz="2400" dirty="0">
                <a:solidFill>
                  <a:srgbClr val="FF0000"/>
                </a:solidFill>
              </a:rPr>
              <a:t>ESD </a:t>
            </a:r>
            <a:r>
              <a:rPr lang="en-US" sz="2400" dirty="0">
                <a:solidFill>
                  <a:srgbClr val="FF0000"/>
                </a:solidFill>
              </a:rPr>
              <a:t>protected</a:t>
            </a:r>
            <a:r>
              <a:rPr lang="da-DK" sz="2400" dirty="0">
                <a:solidFill>
                  <a:srgbClr val="FF0000"/>
                </a:solidFill>
              </a:rPr>
              <a:t> input (output)</a:t>
            </a:r>
            <a:endParaRPr lang="en-US" sz="2400" dirty="0">
              <a:solidFill>
                <a:srgbClr val="FF0000"/>
              </a:solidFill>
            </a:endParaRPr>
          </a:p>
        </p:txBody>
      </p:sp>
    </p:spTree>
    <p:extLst>
      <p:ext uri="{BB962C8B-B14F-4D97-AF65-F5344CB8AC3E}">
        <p14:creationId xmlns:p14="http://schemas.microsoft.com/office/powerpoint/2010/main" val="2410961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F48B-D2A6-46BE-9DA9-A639706ED777}"/>
              </a:ext>
            </a:extLst>
          </p:cNvPr>
          <p:cNvSpPr>
            <a:spLocks noGrp="1"/>
          </p:cNvSpPr>
          <p:nvPr>
            <p:ph type="title"/>
          </p:nvPr>
        </p:nvSpPr>
        <p:spPr/>
        <p:txBody>
          <a:bodyPr/>
          <a:lstStyle/>
          <a:p>
            <a:r>
              <a:rPr lang="da-DK" dirty="0"/>
              <a:t>UCN Board</a:t>
            </a:r>
            <a:endParaRPr lang="en-US" dirty="0"/>
          </a:p>
        </p:txBody>
      </p:sp>
      <p:pic>
        <p:nvPicPr>
          <p:cNvPr id="11" name="Content Placeholder 10" descr="A picture containing text, electronics, circuit&#10;&#10;Description automatically generated">
            <a:extLst>
              <a:ext uri="{FF2B5EF4-FFF2-40B4-BE49-F238E27FC236}">
                <a16:creationId xmlns:a16="http://schemas.microsoft.com/office/drawing/2014/main" id="{CE060521-1428-4B79-B268-FF0939C9116A}"/>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572399" y="1303350"/>
            <a:ext cx="5240594" cy="4251299"/>
          </a:xfrm>
        </p:spPr>
      </p:pic>
      <p:sp>
        <p:nvSpPr>
          <p:cNvPr id="5" name="Date Placeholder 4">
            <a:extLst>
              <a:ext uri="{FF2B5EF4-FFF2-40B4-BE49-F238E27FC236}">
                <a16:creationId xmlns:a16="http://schemas.microsoft.com/office/drawing/2014/main" id="{9D6441B2-B522-4FC0-9A0E-872CEE92EDB4}"/>
              </a:ext>
            </a:extLst>
          </p:cNvPr>
          <p:cNvSpPr>
            <a:spLocks noGrp="1"/>
          </p:cNvSpPr>
          <p:nvPr>
            <p:ph type="dt" sz="half" idx="16"/>
          </p:nvPr>
        </p:nvSpPr>
        <p:spPr/>
        <p:txBody>
          <a:bodyPr/>
          <a:lstStyle/>
          <a:p>
            <a:endParaRPr lang="da-DK" dirty="0"/>
          </a:p>
        </p:txBody>
      </p:sp>
      <p:sp>
        <p:nvSpPr>
          <p:cNvPr id="4" name="Slide Number Placeholder 3">
            <a:extLst>
              <a:ext uri="{FF2B5EF4-FFF2-40B4-BE49-F238E27FC236}">
                <a16:creationId xmlns:a16="http://schemas.microsoft.com/office/drawing/2014/main" id="{2C206279-A2EE-430D-A148-F461FCFA5A0E}"/>
              </a:ext>
            </a:extLst>
          </p:cNvPr>
          <p:cNvSpPr>
            <a:spLocks noGrp="1"/>
          </p:cNvSpPr>
          <p:nvPr>
            <p:ph type="sldNum" sz="quarter" idx="4"/>
          </p:nvPr>
        </p:nvSpPr>
        <p:spPr/>
        <p:txBody>
          <a:bodyPr/>
          <a:lstStyle/>
          <a:p>
            <a:fld id="{24C8C45C-947F-4981-8B3F-4F32E973C901}" type="slidenum">
              <a:rPr lang="da-DK" smtClean="0"/>
              <a:pPr/>
              <a:t>18</a:t>
            </a:fld>
            <a:endParaRPr lang="da-DK" dirty="0"/>
          </a:p>
        </p:txBody>
      </p:sp>
      <p:sp>
        <p:nvSpPr>
          <p:cNvPr id="13" name="Rectangle 12">
            <a:extLst>
              <a:ext uri="{FF2B5EF4-FFF2-40B4-BE49-F238E27FC236}">
                <a16:creationId xmlns:a16="http://schemas.microsoft.com/office/drawing/2014/main" id="{C31C9A83-9489-43F1-A3DE-2DC2C7055C76}"/>
              </a:ext>
            </a:extLst>
          </p:cNvPr>
          <p:cNvSpPr/>
          <p:nvPr/>
        </p:nvSpPr>
        <p:spPr>
          <a:xfrm>
            <a:off x="4320620" y="4232790"/>
            <a:ext cx="705793" cy="112579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7" name="TextBox 16">
            <a:extLst>
              <a:ext uri="{FF2B5EF4-FFF2-40B4-BE49-F238E27FC236}">
                <a16:creationId xmlns:a16="http://schemas.microsoft.com/office/drawing/2014/main" id="{4572E713-DCE2-4279-B694-3276FA2EA519}"/>
              </a:ext>
            </a:extLst>
          </p:cNvPr>
          <p:cNvSpPr txBox="1"/>
          <p:nvPr/>
        </p:nvSpPr>
        <p:spPr>
          <a:xfrm>
            <a:off x="6404139" y="209748"/>
            <a:ext cx="5669874" cy="1107996"/>
          </a:xfrm>
          <a:prstGeom prst="rect">
            <a:avLst/>
          </a:prstGeom>
          <a:noFill/>
        </p:spPr>
        <p:txBody>
          <a:bodyPr wrap="square" lIns="0" tIns="0" rIns="0" bIns="0" rtlCol="0">
            <a:spAutoFit/>
          </a:bodyPr>
          <a:lstStyle/>
          <a:p>
            <a:pPr marL="342900" indent="-342900" algn="l">
              <a:buClr>
                <a:schemeClr val="accent5"/>
              </a:buClr>
              <a:buFont typeface="Arial" panose="020B0604020202020204" pitchFamily="34" charset="0"/>
              <a:buChar char="•"/>
            </a:pPr>
            <a:r>
              <a:rPr lang="da-DK" sz="2400" dirty="0"/>
              <a:t>Raspberry Pi Pico</a:t>
            </a:r>
          </a:p>
          <a:p>
            <a:pPr marL="342900" indent="-342900" algn="l">
              <a:buClr>
                <a:schemeClr val="accent5"/>
              </a:buClr>
              <a:buFont typeface="Arial" panose="020B0604020202020204" pitchFamily="34" charset="0"/>
              <a:buChar char="•"/>
            </a:pPr>
            <a:r>
              <a:rPr lang="da-DK" sz="2400" dirty="0"/>
              <a:t>ESD </a:t>
            </a:r>
            <a:r>
              <a:rPr lang="en-US" sz="2400" dirty="0"/>
              <a:t>protected</a:t>
            </a:r>
            <a:r>
              <a:rPr lang="da-DK" sz="2400" dirty="0"/>
              <a:t> input (output)</a:t>
            </a:r>
          </a:p>
          <a:p>
            <a:pPr marL="342900" indent="-342900" algn="l">
              <a:buClr>
                <a:schemeClr val="accent5"/>
              </a:buClr>
              <a:buFont typeface="Arial" panose="020B0604020202020204" pitchFamily="34" charset="0"/>
              <a:buChar char="•"/>
            </a:pPr>
            <a:r>
              <a:rPr lang="da-DK" sz="2400" dirty="0" err="1">
                <a:solidFill>
                  <a:srgbClr val="FF0000"/>
                </a:solidFill>
              </a:rPr>
              <a:t>LiPo</a:t>
            </a:r>
            <a:r>
              <a:rPr lang="da-DK" sz="2400" dirty="0">
                <a:solidFill>
                  <a:srgbClr val="FF0000"/>
                </a:solidFill>
              </a:rPr>
              <a:t> </a:t>
            </a:r>
            <a:r>
              <a:rPr lang="da-DK" sz="2400" dirty="0" err="1">
                <a:solidFill>
                  <a:srgbClr val="FF0000"/>
                </a:solidFill>
              </a:rPr>
              <a:t>batterie</a:t>
            </a:r>
            <a:r>
              <a:rPr lang="da-DK" sz="2400" dirty="0">
                <a:solidFill>
                  <a:srgbClr val="FF0000"/>
                </a:solidFill>
              </a:rPr>
              <a:t> </a:t>
            </a:r>
            <a:r>
              <a:rPr lang="da-DK" sz="2400" dirty="0" err="1">
                <a:solidFill>
                  <a:srgbClr val="FF0000"/>
                </a:solidFill>
              </a:rPr>
              <a:t>connector</a:t>
            </a:r>
            <a:r>
              <a:rPr lang="da-DK" sz="2400" dirty="0">
                <a:solidFill>
                  <a:srgbClr val="FF0000"/>
                </a:solidFill>
              </a:rPr>
              <a:t> and charger</a:t>
            </a:r>
            <a:endParaRPr lang="en-US" sz="2400" dirty="0">
              <a:solidFill>
                <a:srgbClr val="FF0000"/>
              </a:solidFill>
            </a:endParaRPr>
          </a:p>
        </p:txBody>
      </p:sp>
      <p:sp>
        <p:nvSpPr>
          <p:cNvPr id="8" name="Rectangle 7">
            <a:extLst>
              <a:ext uri="{FF2B5EF4-FFF2-40B4-BE49-F238E27FC236}">
                <a16:creationId xmlns:a16="http://schemas.microsoft.com/office/drawing/2014/main" id="{1CDE4848-E750-42B5-A2E6-A9274146EB97}"/>
              </a:ext>
            </a:extLst>
          </p:cNvPr>
          <p:cNvSpPr/>
          <p:nvPr/>
        </p:nvSpPr>
        <p:spPr>
          <a:xfrm>
            <a:off x="5107200" y="4554795"/>
            <a:ext cx="705793" cy="481779"/>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Tree>
    <p:extLst>
      <p:ext uri="{BB962C8B-B14F-4D97-AF65-F5344CB8AC3E}">
        <p14:creationId xmlns:p14="http://schemas.microsoft.com/office/powerpoint/2010/main" val="909777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F48B-D2A6-46BE-9DA9-A639706ED777}"/>
              </a:ext>
            </a:extLst>
          </p:cNvPr>
          <p:cNvSpPr>
            <a:spLocks noGrp="1"/>
          </p:cNvSpPr>
          <p:nvPr>
            <p:ph type="title"/>
          </p:nvPr>
        </p:nvSpPr>
        <p:spPr/>
        <p:txBody>
          <a:bodyPr/>
          <a:lstStyle/>
          <a:p>
            <a:r>
              <a:rPr lang="da-DK" dirty="0"/>
              <a:t>UCN Board</a:t>
            </a:r>
            <a:endParaRPr lang="en-US" dirty="0"/>
          </a:p>
        </p:txBody>
      </p:sp>
      <p:pic>
        <p:nvPicPr>
          <p:cNvPr id="11" name="Content Placeholder 10" descr="A picture containing text, electronics, circuit&#10;&#10;Description automatically generated">
            <a:extLst>
              <a:ext uri="{FF2B5EF4-FFF2-40B4-BE49-F238E27FC236}">
                <a16:creationId xmlns:a16="http://schemas.microsoft.com/office/drawing/2014/main" id="{CE060521-1428-4B79-B268-FF0939C9116A}"/>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572399" y="1303350"/>
            <a:ext cx="5240594" cy="4251299"/>
          </a:xfrm>
        </p:spPr>
      </p:pic>
      <p:sp>
        <p:nvSpPr>
          <p:cNvPr id="5" name="Date Placeholder 4">
            <a:extLst>
              <a:ext uri="{FF2B5EF4-FFF2-40B4-BE49-F238E27FC236}">
                <a16:creationId xmlns:a16="http://schemas.microsoft.com/office/drawing/2014/main" id="{9D6441B2-B522-4FC0-9A0E-872CEE92EDB4}"/>
              </a:ext>
            </a:extLst>
          </p:cNvPr>
          <p:cNvSpPr>
            <a:spLocks noGrp="1"/>
          </p:cNvSpPr>
          <p:nvPr>
            <p:ph type="dt" sz="half" idx="16"/>
          </p:nvPr>
        </p:nvSpPr>
        <p:spPr/>
        <p:txBody>
          <a:bodyPr/>
          <a:lstStyle/>
          <a:p>
            <a:endParaRPr lang="da-DK" dirty="0"/>
          </a:p>
        </p:txBody>
      </p:sp>
      <p:sp>
        <p:nvSpPr>
          <p:cNvPr id="4" name="Slide Number Placeholder 3">
            <a:extLst>
              <a:ext uri="{FF2B5EF4-FFF2-40B4-BE49-F238E27FC236}">
                <a16:creationId xmlns:a16="http://schemas.microsoft.com/office/drawing/2014/main" id="{2C206279-A2EE-430D-A148-F461FCFA5A0E}"/>
              </a:ext>
            </a:extLst>
          </p:cNvPr>
          <p:cNvSpPr>
            <a:spLocks noGrp="1"/>
          </p:cNvSpPr>
          <p:nvPr>
            <p:ph type="sldNum" sz="quarter" idx="4"/>
          </p:nvPr>
        </p:nvSpPr>
        <p:spPr/>
        <p:txBody>
          <a:bodyPr/>
          <a:lstStyle/>
          <a:p>
            <a:fld id="{24C8C45C-947F-4981-8B3F-4F32E973C901}" type="slidenum">
              <a:rPr lang="da-DK" smtClean="0"/>
              <a:pPr/>
              <a:t>19</a:t>
            </a:fld>
            <a:endParaRPr lang="da-DK" dirty="0"/>
          </a:p>
        </p:txBody>
      </p:sp>
      <p:sp>
        <p:nvSpPr>
          <p:cNvPr id="13" name="Rectangle 12">
            <a:extLst>
              <a:ext uri="{FF2B5EF4-FFF2-40B4-BE49-F238E27FC236}">
                <a16:creationId xmlns:a16="http://schemas.microsoft.com/office/drawing/2014/main" id="{C31C9A83-9489-43F1-A3DE-2DC2C7055C76}"/>
              </a:ext>
            </a:extLst>
          </p:cNvPr>
          <p:cNvSpPr/>
          <p:nvPr/>
        </p:nvSpPr>
        <p:spPr>
          <a:xfrm>
            <a:off x="4133807" y="1303351"/>
            <a:ext cx="821651" cy="820418"/>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7" name="TextBox 16">
            <a:extLst>
              <a:ext uri="{FF2B5EF4-FFF2-40B4-BE49-F238E27FC236}">
                <a16:creationId xmlns:a16="http://schemas.microsoft.com/office/drawing/2014/main" id="{4572E713-DCE2-4279-B694-3276FA2EA519}"/>
              </a:ext>
            </a:extLst>
          </p:cNvPr>
          <p:cNvSpPr txBox="1"/>
          <p:nvPr/>
        </p:nvSpPr>
        <p:spPr>
          <a:xfrm>
            <a:off x="6404139" y="209748"/>
            <a:ext cx="5669874" cy="1846659"/>
          </a:xfrm>
          <a:prstGeom prst="rect">
            <a:avLst/>
          </a:prstGeom>
          <a:noFill/>
        </p:spPr>
        <p:txBody>
          <a:bodyPr wrap="square" lIns="0" tIns="0" rIns="0" bIns="0" rtlCol="0">
            <a:spAutoFit/>
          </a:bodyPr>
          <a:lstStyle/>
          <a:p>
            <a:pPr marL="342900" indent="-342900" algn="l">
              <a:buClr>
                <a:schemeClr val="accent5"/>
              </a:buClr>
              <a:buFont typeface="Arial" panose="020B0604020202020204" pitchFamily="34" charset="0"/>
              <a:buChar char="•"/>
            </a:pPr>
            <a:r>
              <a:rPr lang="da-DK" sz="2400" dirty="0"/>
              <a:t>Raspberry Pi Pico</a:t>
            </a:r>
          </a:p>
          <a:p>
            <a:pPr marL="342900" indent="-342900" algn="l">
              <a:buClr>
                <a:schemeClr val="accent5"/>
              </a:buClr>
              <a:buFont typeface="Arial" panose="020B0604020202020204" pitchFamily="34" charset="0"/>
              <a:buChar char="•"/>
            </a:pPr>
            <a:r>
              <a:rPr lang="da-DK" sz="2400" dirty="0"/>
              <a:t>ESD </a:t>
            </a:r>
            <a:r>
              <a:rPr lang="en-US" sz="2400" dirty="0"/>
              <a:t>protected</a:t>
            </a:r>
            <a:r>
              <a:rPr lang="da-DK" sz="2400" dirty="0"/>
              <a:t> input (output)</a:t>
            </a:r>
          </a:p>
          <a:p>
            <a:pPr marL="342900" indent="-342900" algn="l">
              <a:buClr>
                <a:schemeClr val="accent5"/>
              </a:buClr>
              <a:buFont typeface="Arial" panose="020B0604020202020204" pitchFamily="34" charset="0"/>
              <a:buChar char="•"/>
            </a:pPr>
            <a:r>
              <a:rPr lang="en-US" sz="2400" dirty="0"/>
              <a:t>LiPo batterie connector and charger</a:t>
            </a:r>
          </a:p>
          <a:p>
            <a:pPr marL="342900" indent="-342900" algn="l">
              <a:buClr>
                <a:schemeClr val="accent5"/>
              </a:buClr>
              <a:buFont typeface="Arial" panose="020B0604020202020204" pitchFamily="34" charset="0"/>
              <a:buChar char="•"/>
            </a:pPr>
            <a:r>
              <a:rPr lang="en-US" sz="2400" dirty="0">
                <a:solidFill>
                  <a:srgbClr val="FF0000"/>
                </a:solidFill>
              </a:rPr>
              <a:t>Buzzer</a:t>
            </a:r>
          </a:p>
          <a:p>
            <a:pPr marL="342900" indent="-342900" algn="l">
              <a:buClr>
                <a:schemeClr val="accent5"/>
              </a:buClr>
              <a:buFont typeface="Arial" panose="020B0604020202020204" pitchFamily="34" charset="0"/>
              <a:buChar char="•"/>
            </a:pPr>
            <a:endParaRPr lang="en-US" sz="2400" dirty="0"/>
          </a:p>
        </p:txBody>
      </p:sp>
    </p:spTree>
    <p:extLst>
      <p:ext uri="{BB962C8B-B14F-4D97-AF65-F5344CB8AC3E}">
        <p14:creationId xmlns:p14="http://schemas.microsoft.com/office/powerpoint/2010/main" val="460874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1F2D6F2-4F24-4C4D-B493-CA6789C42969}"/>
              </a:ext>
            </a:extLst>
          </p:cNvPr>
          <p:cNvSpPr>
            <a:spLocks noGrp="1"/>
          </p:cNvSpPr>
          <p:nvPr>
            <p:ph type="title"/>
          </p:nvPr>
        </p:nvSpPr>
        <p:spPr/>
        <p:txBody>
          <a:bodyPr/>
          <a:lstStyle/>
          <a:p>
            <a:r>
              <a:rPr lang="da-DK" dirty="0"/>
              <a:t>Agenda</a:t>
            </a:r>
            <a:endParaRPr lang="en-US" dirty="0"/>
          </a:p>
        </p:txBody>
      </p:sp>
      <p:sp>
        <p:nvSpPr>
          <p:cNvPr id="7" name="Content Placeholder 6">
            <a:extLst>
              <a:ext uri="{FF2B5EF4-FFF2-40B4-BE49-F238E27FC236}">
                <a16:creationId xmlns:a16="http://schemas.microsoft.com/office/drawing/2014/main" id="{2576C6D3-67A1-4AB4-ABE9-33363669703F}"/>
              </a:ext>
            </a:extLst>
          </p:cNvPr>
          <p:cNvSpPr>
            <a:spLocks noGrp="1"/>
          </p:cNvSpPr>
          <p:nvPr>
            <p:ph idx="1"/>
          </p:nvPr>
        </p:nvSpPr>
        <p:spPr>
          <a:xfrm>
            <a:off x="572400" y="1362974"/>
            <a:ext cx="11048400" cy="4350225"/>
          </a:xfrm>
        </p:spPr>
        <p:txBody>
          <a:bodyPr/>
          <a:lstStyle/>
          <a:p>
            <a:pPr marL="457200" indent="-457200">
              <a:lnSpc>
                <a:spcPct val="100000"/>
              </a:lnSpc>
              <a:spcAft>
                <a:spcPts val="0"/>
              </a:spcAft>
              <a:buFont typeface="+mj-lt"/>
              <a:buAutoNum type="arabicParenR"/>
            </a:pPr>
            <a:r>
              <a:rPr lang="da-DK" dirty="0"/>
              <a:t>Raspberry Pi</a:t>
            </a:r>
          </a:p>
          <a:p>
            <a:pPr marL="457200" indent="-457200">
              <a:lnSpc>
                <a:spcPct val="100000"/>
              </a:lnSpc>
              <a:spcAft>
                <a:spcPts val="0"/>
              </a:spcAft>
              <a:buFont typeface="+mj-lt"/>
              <a:buAutoNum type="arabicParenR"/>
            </a:pPr>
            <a:r>
              <a:rPr lang="da-DK" dirty="0"/>
              <a:t>Udviklingsmiljø</a:t>
            </a:r>
          </a:p>
          <a:p>
            <a:pPr marL="457200" indent="-457200">
              <a:lnSpc>
                <a:spcPct val="100000"/>
              </a:lnSpc>
              <a:spcAft>
                <a:spcPts val="0"/>
              </a:spcAft>
              <a:buFont typeface="+mj-lt"/>
              <a:buAutoNum type="arabicParenR"/>
            </a:pPr>
            <a:r>
              <a:rPr lang="da-DK" dirty="0"/>
              <a:t>UCN </a:t>
            </a:r>
            <a:r>
              <a:rPr lang="da-DK" dirty="0" err="1"/>
              <a:t>RPiP</a:t>
            </a:r>
            <a:r>
              <a:rPr lang="da-DK" dirty="0"/>
              <a:t> Board</a:t>
            </a:r>
          </a:p>
          <a:p>
            <a:pPr marL="457200" indent="-457200">
              <a:lnSpc>
                <a:spcPct val="100000"/>
              </a:lnSpc>
              <a:spcAft>
                <a:spcPts val="0"/>
              </a:spcAft>
              <a:buFont typeface="+mj-lt"/>
              <a:buAutoNum type="arabicParenR"/>
            </a:pPr>
            <a:r>
              <a:rPr lang="da-DK" dirty="0"/>
              <a:t>GPIO</a:t>
            </a:r>
          </a:p>
          <a:p>
            <a:pPr marL="457200" indent="-457200">
              <a:lnSpc>
                <a:spcPct val="100000"/>
              </a:lnSpc>
              <a:spcAft>
                <a:spcPts val="0"/>
              </a:spcAft>
              <a:buFont typeface="+mj-lt"/>
              <a:buAutoNum type="arabicParenR"/>
            </a:pPr>
            <a:r>
              <a:rPr lang="da-DK" dirty="0"/>
              <a:t>Python Libraries </a:t>
            </a:r>
          </a:p>
          <a:p>
            <a:pPr marL="457200" indent="-457200">
              <a:lnSpc>
                <a:spcPct val="100000"/>
              </a:lnSpc>
              <a:spcAft>
                <a:spcPts val="0"/>
              </a:spcAft>
              <a:buFont typeface="+mj-lt"/>
              <a:buAutoNum type="arabicParenR"/>
            </a:pPr>
            <a:r>
              <a:rPr lang="da-DK" dirty="0"/>
              <a:t>Filer</a:t>
            </a:r>
          </a:p>
          <a:p>
            <a:pPr marL="457200" indent="-457200">
              <a:lnSpc>
                <a:spcPct val="100000"/>
              </a:lnSpc>
              <a:spcAft>
                <a:spcPts val="0"/>
              </a:spcAft>
              <a:buFont typeface="+mj-lt"/>
              <a:buAutoNum type="arabicParenR"/>
            </a:pPr>
            <a:r>
              <a:rPr lang="da-DK" dirty="0"/>
              <a:t>PWM</a:t>
            </a:r>
          </a:p>
          <a:p>
            <a:pPr marL="457200" indent="-457200">
              <a:lnSpc>
                <a:spcPct val="100000"/>
              </a:lnSpc>
              <a:spcAft>
                <a:spcPts val="0"/>
              </a:spcAft>
              <a:buFont typeface="+mj-lt"/>
              <a:buAutoNum type="arabicParenR"/>
            </a:pPr>
            <a:r>
              <a:rPr lang="da-DK" dirty="0"/>
              <a:t>A/D konverter</a:t>
            </a:r>
          </a:p>
          <a:p>
            <a:pPr marL="457200" indent="-457200">
              <a:lnSpc>
                <a:spcPct val="100000"/>
              </a:lnSpc>
              <a:spcAft>
                <a:spcPts val="0"/>
              </a:spcAft>
              <a:buFont typeface="+mj-lt"/>
              <a:buAutoNum type="arabicParenR"/>
            </a:pPr>
            <a:r>
              <a:rPr lang="da-DK" dirty="0"/>
              <a:t>PIO</a:t>
            </a:r>
          </a:p>
          <a:p>
            <a:pPr marL="457200" indent="-457200">
              <a:lnSpc>
                <a:spcPct val="100000"/>
              </a:lnSpc>
              <a:spcAft>
                <a:spcPts val="0"/>
              </a:spcAft>
              <a:buFont typeface="+mj-lt"/>
              <a:buAutoNum type="arabicParenR"/>
            </a:pPr>
            <a:r>
              <a:rPr lang="da-DK" dirty="0"/>
              <a:t>RP2 board</a:t>
            </a:r>
          </a:p>
          <a:p>
            <a:pPr marL="457200" indent="-457200">
              <a:lnSpc>
                <a:spcPct val="100000"/>
              </a:lnSpc>
              <a:spcAft>
                <a:spcPts val="0"/>
              </a:spcAft>
              <a:buFont typeface="+mj-lt"/>
              <a:buAutoNum type="arabicParenR"/>
            </a:pPr>
            <a:r>
              <a:rPr lang="da-DK" dirty="0"/>
              <a:t>Links</a:t>
            </a:r>
          </a:p>
          <a:p>
            <a:pPr marL="457200" indent="-457200">
              <a:buFont typeface="+mj-lt"/>
              <a:buAutoNum type="arabicParenR"/>
            </a:pPr>
            <a:endParaRPr lang="da-DK" dirty="0"/>
          </a:p>
          <a:p>
            <a:pPr marL="457200" indent="-457200">
              <a:buFont typeface="+mj-lt"/>
              <a:buAutoNum type="arabicParenR"/>
            </a:pPr>
            <a:endParaRPr lang="en-US" dirty="0"/>
          </a:p>
        </p:txBody>
      </p:sp>
      <p:sp>
        <p:nvSpPr>
          <p:cNvPr id="5" name="Slide Number Placeholder 4">
            <a:extLst>
              <a:ext uri="{FF2B5EF4-FFF2-40B4-BE49-F238E27FC236}">
                <a16:creationId xmlns:a16="http://schemas.microsoft.com/office/drawing/2014/main" id="{835808A1-5E97-483B-8E73-A9D5490ED0A7}"/>
              </a:ext>
            </a:extLst>
          </p:cNvPr>
          <p:cNvSpPr>
            <a:spLocks noGrp="1"/>
          </p:cNvSpPr>
          <p:nvPr>
            <p:ph type="sldNum" sz="quarter" idx="12"/>
          </p:nvPr>
        </p:nvSpPr>
        <p:spPr/>
        <p:txBody>
          <a:bodyPr/>
          <a:lstStyle/>
          <a:p>
            <a:fld id="{24C8C45C-947F-4981-8B3F-4F32E973C901}" type="slidenum">
              <a:rPr lang="da-DK" smtClean="0"/>
              <a:pPr/>
              <a:t>2</a:t>
            </a:fld>
            <a:endParaRPr lang="da-DK" dirty="0"/>
          </a:p>
        </p:txBody>
      </p:sp>
      <p:sp>
        <p:nvSpPr>
          <p:cNvPr id="4" name="Date Placeholder 3">
            <a:extLst>
              <a:ext uri="{FF2B5EF4-FFF2-40B4-BE49-F238E27FC236}">
                <a16:creationId xmlns:a16="http://schemas.microsoft.com/office/drawing/2014/main" id="{F7B52923-6C47-4D26-BA11-0E2C9546968F}"/>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46999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F48B-D2A6-46BE-9DA9-A639706ED777}"/>
              </a:ext>
            </a:extLst>
          </p:cNvPr>
          <p:cNvSpPr>
            <a:spLocks noGrp="1"/>
          </p:cNvSpPr>
          <p:nvPr>
            <p:ph type="title"/>
          </p:nvPr>
        </p:nvSpPr>
        <p:spPr/>
        <p:txBody>
          <a:bodyPr/>
          <a:lstStyle/>
          <a:p>
            <a:r>
              <a:rPr lang="da-DK" dirty="0"/>
              <a:t>UCN Board</a:t>
            </a:r>
            <a:endParaRPr lang="en-US" dirty="0"/>
          </a:p>
        </p:txBody>
      </p:sp>
      <p:pic>
        <p:nvPicPr>
          <p:cNvPr id="11" name="Content Placeholder 10" descr="A picture containing text, electronics, circuit&#10;&#10;Description automatically generated">
            <a:extLst>
              <a:ext uri="{FF2B5EF4-FFF2-40B4-BE49-F238E27FC236}">
                <a16:creationId xmlns:a16="http://schemas.microsoft.com/office/drawing/2014/main" id="{CE060521-1428-4B79-B268-FF0939C9116A}"/>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572399" y="1303350"/>
            <a:ext cx="5240594" cy="4251299"/>
          </a:xfrm>
        </p:spPr>
      </p:pic>
      <p:sp>
        <p:nvSpPr>
          <p:cNvPr id="5" name="Date Placeholder 4">
            <a:extLst>
              <a:ext uri="{FF2B5EF4-FFF2-40B4-BE49-F238E27FC236}">
                <a16:creationId xmlns:a16="http://schemas.microsoft.com/office/drawing/2014/main" id="{9D6441B2-B522-4FC0-9A0E-872CEE92EDB4}"/>
              </a:ext>
            </a:extLst>
          </p:cNvPr>
          <p:cNvSpPr>
            <a:spLocks noGrp="1"/>
          </p:cNvSpPr>
          <p:nvPr>
            <p:ph type="dt" sz="half" idx="16"/>
          </p:nvPr>
        </p:nvSpPr>
        <p:spPr/>
        <p:txBody>
          <a:bodyPr/>
          <a:lstStyle/>
          <a:p>
            <a:endParaRPr lang="da-DK" dirty="0"/>
          </a:p>
        </p:txBody>
      </p:sp>
      <p:sp>
        <p:nvSpPr>
          <p:cNvPr id="4" name="Slide Number Placeholder 3">
            <a:extLst>
              <a:ext uri="{FF2B5EF4-FFF2-40B4-BE49-F238E27FC236}">
                <a16:creationId xmlns:a16="http://schemas.microsoft.com/office/drawing/2014/main" id="{2C206279-A2EE-430D-A148-F461FCFA5A0E}"/>
              </a:ext>
            </a:extLst>
          </p:cNvPr>
          <p:cNvSpPr>
            <a:spLocks noGrp="1"/>
          </p:cNvSpPr>
          <p:nvPr>
            <p:ph type="sldNum" sz="quarter" idx="4"/>
          </p:nvPr>
        </p:nvSpPr>
        <p:spPr/>
        <p:txBody>
          <a:bodyPr/>
          <a:lstStyle/>
          <a:p>
            <a:fld id="{24C8C45C-947F-4981-8B3F-4F32E973C901}" type="slidenum">
              <a:rPr lang="da-DK" smtClean="0"/>
              <a:pPr/>
              <a:t>20</a:t>
            </a:fld>
            <a:endParaRPr lang="da-DK" dirty="0"/>
          </a:p>
        </p:txBody>
      </p:sp>
      <p:sp>
        <p:nvSpPr>
          <p:cNvPr id="13" name="Rectangle 12">
            <a:extLst>
              <a:ext uri="{FF2B5EF4-FFF2-40B4-BE49-F238E27FC236}">
                <a16:creationId xmlns:a16="http://schemas.microsoft.com/office/drawing/2014/main" id="{C31C9A83-9489-43F1-A3DE-2DC2C7055C76}"/>
              </a:ext>
            </a:extLst>
          </p:cNvPr>
          <p:cNvSpPr/>
          <p:nvPr/>
        </p:nvSpPr>
        <p:spPr>
          <a:xfrm>
            <a:off x="3543871" y="1393732"/>
            <a:ext cx="585677" cy="582552"/>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7" name="TextBox 16">
            <a:extLst>
              <a:ext uri="{FF2B5EF4-FFF2-40B4-BE49-F238E27FC236}">
                <a16:creationId xmlns:a16="http://schemas.microsoft.com/office/drawing/2014/main" id="{4572E713-DCE2-4279-B694-3276FA2EA519}"/>
              </a:ext>
            </a:extLst>
          </p:cNvPr>
          <p:cNvSpPr txBox="1"/>
          <p:nvPr/>
        </p:nvSpPr>
        <p:spPr>
          <a:xfrm>
            <a:off x="6404139" y="209748"/>
            <a:ext cx="5669874" cy="2215991"/>
          </a:xfrm>
          <a:prstGeom prst="rect">
            <a:avLst/>
          </a:prstGeom>
          <a:noFill/>
        </p:spPr>
        <p:txBody>
          <a:bodyPr wrap="square" lIns="0" tIns="0" rIns="0" bIns="0" rtlCol="0">
            <a:spAutoFit/>
          </a:bodyPr>
          <a:lstStyle/>
          <a:p>
            <a:pPr marL="342900" indent="-342900" algn="l">
              <a:buClr>
                <a:schemeClr val="accent5"/>
              </a:buClr>
              <a:buFont typeface="Arial" panose="020B0604020202020204" pitchFamily="34" charset="0"/>
              <a:buChar char="•"/>
            </a:pPr>
            <a:r>
              <a:rPr lang="da-DK" sz="2400" dirty="0"/>
              <a:t>Raspberry Pi Pico</a:t>
            </a:r>
          </a:p>
          <a:p>
            <a:pPr marL="342900" indent="-342900" algn="l">
              <a:buClr>
                <a:schemeClr val="accent5"/>
              </a:buClr>
              <a:buFont typeface="Arial" panose="020B0604020202020204" pitchFamily="34" charset="0"/>
              <a:buChar char="•"/>
            </a:pPr>
            <a:r>
              <a:rPr lang="da-DK" sz="2400" dirty="0"/>
              <a:t>ESD </a:t>
            </a:r>
            <a:r>
              <a:rPr lang="en-US" sz="2400" dirty="0"/>
              <a:t>protected</a:t>
            </a:r>
            <a:r>
              <a:rPr lang="da-DK" sz="2400" dirty="0"/>
              <a:t> input (output)</a:t>
            </a:r>
          </a:p>
          <a:p>
            <a:pPr marL="342900" indent="-342900" algn="l">
              <a:buClr>
                <a:schemeClr val="accent5"/>
              </a:buClr>
              <a:buFont typeface="Arial" panose="020B0604020202020204" pitchFamily="34" charset="0"/>
              <a:buChar char="•"/>
            </a:pPr>
            <a:r>
              <a:rPr lang="en-US" sz="2400" dirty="0"/>
              <a:t>LiPo batterie connector and charger</a:t>
            </a:r>
          </a:p>
          <a:p>
            <a:pPr marL="342900" indent="-342900" algn="l">
              <a:buClr>
                <a:schemeClr val="accent5"/>
              </a:buClr>
              <a:buFont typeface="Arial" panose="020B0604020202020204" pitchFamily="34" charset="0"/>
              <a:buChar char="•"/>
            </a:pPr>
            <a:r>
              <a:rPr lang="en-US" sz="2400" dirty="0"/>
              <a:t>Buzzer</a:t>
            </a:r>
          </a:p>
          <a:p>
            <a:pPr marL="342900" indent="-342900" algn="l">
              <a:buClr>
                <a:schemeClr val="accent5"/>
              </a:buClr>
              <a:buFont typeface="Arial" panose="020B0604020202020204" pitchFamily="34" charset="0"/>
              <a:buChar char="•"/>
            </a:pPr>
            <a:r>
              <a:rPr lang="en-US" sz="2400" dirty="0">
                <a:solidFill>
                  <a:srgbClr val="FF0000"/>
                </a:solidFill>
              </a:rPr>
              <a:t>Rest bottom</a:t>
            </a:r>
          </a:p>
          <a:p>
            <a:pPr marL="342900" indent="-342900" algn="l">
              <a:buClr>
                <a:schemeClr val="accent5"/>
              </a:buClr>
              <a:buFont typeface="Arial" panose="020B0604020202020204" pitchFamily="34" charset="0"/>
              <a:buChar char="•"/>
            </a:pPr>
            <a:endParaRPr lang="en-US" sz="2400" dirty="0"/>
          </a:p>
        </p:txBody>
      </p:sp>
    </p:spTree>
    <p:extLst>
      <p:ext uri="{BB962C8B-B14F-4D97-AF65-F5344CB8AC3E}">
        <p14:creationId xmlns:p14="http://schemas.microsoft.com/office/powerpoint/2010/main" val="3500237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F48B-D2A6-46BE-9DA9-A639706ED777}"/>
              </a:ext>
            </a:extLst>
          </p:cNvPr>
          <p:cNvSpPr>
            <a:spLocks noGrp="1"/>
          </p:cNvSpPr>
          <p:nvPr>
            <p:ph type="title"/>
          </p:nvPr>
        </p:nvSpPr>
        <p:spPr/>
        <p:txBody>
          <a:bodyPr/>
          <a:lstStyle/>
          <a:p>
            <a:r>
              <a:rPr lang="da-DK" dirty="0"/>
              <a:t>UCN Board</a:t>
            </a:r>
            <a:endParaRPr lang="en-US" dirty="0"/>
          </a:p>
        </p:txBody>
      </p:sp>
      <p:pic>
        <p:nvPicPr>
          <p:cNvPr id="11" name="Content Placeholder 10" descr="A picture containing text, electronics, circuit&#10;&#10;Description automatically generated">
            <a:extLst>
              <a:ext uri="{FF2B5EF4-FFF2-40B4-BE49-F238E27FC236}">
                <a16:creationId xmlns:a16="http://schemas.microsoft.com/office/drawing/2014/main" id="{CE060521-1428-4B79-B268-FF0939C9116A}"/>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572399" y="1303350"/>
            <a:ext cx="5240594" cy="4251299"/>
          </a:xfrm>
        </p:spPr>
      </p:pic>
      <p:sp>
        <p:nvSpPr>
          <p:cNvPr id="5" name="Date Placeholder 4">
            <a:extLst>
              <a:ext uri="{FF2B5EF4-FFF2-40B4-BE49-F238E27FC236}">
                <a16:creationId xmlns:a16="http://schemas.microsoft.com/office/drawing/2014/main" id="{9D6441B2-B522-4FC0-9A0E-872CEE92EDB4}"/>
              </a:ext>
            </a:extLst>
          </p:cNvPr>
          <p:cNvSpPr>
            <a:spLocks noGrp="1"/>
          </p:cNvSpPr>
          <p:nvPr>
            <p:ph type="dt" sz="half" idx="16"/>
          </p:nvPr>
        </p:nvSpPr>
        <p:spPr/>
        <p:txBody>
          <a:bodyPr/>
          <a:lstStyle/>
          <a:p>
            <a:endParaRPr lang="da-DK" dirty="0"/>
          </a:p>
        </p:txBody>
      </p:sp>
      <p:sp>
        <p:nvSpPr>
          <p:cNvPr id="4" name="Slide Number Placeholder 3">
            <a:extLst>
              <a:ext uri="{FF2B5EF4-FFF2-40B4-BE49-F238E27FC236}">
                <a16:creationId xmlns:a16="http://schemas.microsoft.com/office/drawing/2014/main" id="{2C206279-A2EE-430D-A148-F461FCFA5A0E}"/>
              </a:ext>
            </a:extLst>
          </p:cNvPr>
          <p:cNvSpPr>
            <a:spLocks noGrp="1"/>
          </p:cNvSpPr>
          <p:nvPr>
            <p:ph type="sldNum" sz="quarter" idx="4"/>
          </p:nvPr>
        </p:nvSpPr>
        <p:spPr/>
        <p:txBody>
          <a:bodyPr/>
          <a:lstStyle/>
          <a:p>
            <a:fld id="{24C8C45C-947F-4981-8B3F-4F32E973C901}" type="slidenum">
              <a:rPr lang="da-DK" smtClean="0"/>
              <a:pPr/>
              <a:t>21</a:t>
            </a:fld>
            <a:endParaRPr lang="da-DK" dirty="0"/>
          </a:p>
        </p:txBody>
      </p:sp>
      <p:sp>
        <p:nvSpPr>
          <p:cNvPr id="13" name="Rectangle 12">
            <a:extLst>
              <a:ext uri="{FF2B5EF4-FFF2-40B4-BE49-F238E27FC236}">
                <a16:creationId xmlns:a16="http://schemas.microsoft.com/office/drawing/2014/main" id="{C31C9A83-9489-43F1-A3DE-2DC2C7055C76}"/>
              </a:ext>
            </a:extLst>
          </p:cNvPr>
          <p:cNvSpPr/>
          <p:nvPr/>
        </p:nvSpPr>
        <p:spPr>
          <a:xfrm>
            <a:off x="3431458" y="4562167"/>
            <a:ext cx="914400" cy="910800"/>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7" name="TextBox 16">
            <a:extLst>
              <a:ext uri="{FF2B5EF4-FFF2-40B4-BE49-F238E27FC236}">
                <a16:creationId xmlns:a16="http://schemas.microsoft.com/office/drawing/2014/main" id="{4572E713-DCE2-4279-B694-3276FA2EA519}"/>
              </a:ext>
            </a:extLst>
          </p:cNvPr>
          <p:cNvSpPr txBox="1"/>
          <p:nvPr/>
        </p:nvSpPr>
        <p:spPr>
          <a:xfrm>
            <a:off x="6404139" y="209748"/>
            <a:ext cx="5669874" cy="2585323"/>
          </a:xfrm>
          <a:prstGeom prst="rect">
            <a:avLst/>
          </a:prstGeom>
          <a:noFill/>
        </p:spPr>
        <p:txBody>
          <a:bodyPr wrap="square" lIns="0" tIns="0" rIns="0" bIns="0" rtlCol="0">
            <a:spAutoFit/>
          </a:bodyPr>
          <a:lstStyle/>
          <a:p>
            <a:pPr marL="342900" indent="-342900" algn="l">
              <a:buClr>
                <a:schemeClr val="accent5"/>
              </a:buClr>
              <a:buFont typeface="Arial" panose="020B0604020202020204" pitchFamily="34" charset="0"/>
              <a:buChar char="•"/>
            </a:pPr>
            <a:r>
              <a:rPr lang="da-DK" sz="2400" dirty="0"/>
              <a:t>Raspberry Pi Pico</a:t>
            </a:r>
          </a:p>
          <a:p>
            <a:pPr marL="342900" indent="-342900" algn="l">
              <a:buClr>
                <a:schemeClr val="accent5"/>
              </a:buClr>
              <a:buFont typeface="Arial" panose="020B0604020202020204" pitchFamily="34" charset="0"/>
              <a:buChar char="•"/>
            </a:pPr>
            <a:r>
              <a:rPr lang="da-DK" sz="2400" dirty="0"/>
              <a:t>ESD </a:t>
            </a:r>
            <a:r>
              <a:rPr lang="en-US" sz="2400" dirty="0"/>
              <a:t>protected</a:t>
            </a:r>
            <a:r>
              <a:rPr lang="da-DK" sz="2400" dirty="0"/>
              <a:t> input (output)</a:t>
            </a:r>
          </a:p>
          <a:p>
            <a:pPr marL="342900" indent="-342900" algn="l">
              <a:buClr>
                <a:schemeClr val="accent5"/>
              </a:buClr>
              <a:buFont typeface="Arial" panose="020B0604020202020204" pitchFamily="34" charset="0"/>
              <a:buChar char="•"/>
            </a:pPr>
            <a:r>
              <a:rPr lang="en-US" sz="2400" dirty="0"/>
              <a:t>LiPo batterie connector and charger</a:t>
            </a:r>
          </a:p>
          <a:p>
            <a:pPr marL="342900" indent="-342900" algn="l">
              <a:buClr>
                <a:schemeClr val="accent5"/>
              </a:buClr>
              <a:buFont typeface="Arial" panose="020B0604020202020204" pitchFamily="34" charset="0"/>
              <a:buChar char="•"/>
            </a:pPr>
            <a:r>
              <a:rPr lang="en-US" sz="2400" dirty="0"/>
              <a:t>Buzzer</a:t>
            </a:r>
          </a:p>
          <a:p>
            <a:pPr marL="342900" indent="-342900" algn="l">
              <a:buClr>
                <a:schemeClr val="accent5"/>
              </a:buClr>
              <a:buFont typeface="Arial" panose="020B0604020202020204" pitchFamily="34" charset="0"/>
              <a:buChar char="•"/>
            </a:pPr>
            <a:r>
              <a:rPr lang="en-US" sz="2400" dirty="0"/>
              <a:t>Reset Bottom</a:t>
            </a:r>
          </a:p>
          <a:p>
            <a:pPr marL="342900" indent="-342900" algn="l">
              <a:buClr>
                <a:schemeClr val="accent5"/>
              </a:buClr>
              <a:buFont typeface="Arial" panose="020B0604020202020204" pitchFamily="34" charset="0"/>
              <a:buChar char="•"/>
            </a:pPr>
            <a:r>
              <a:rPr lang="en-US" sz="2400" dirty="0">
                <a:solidFill>
                  <a:srgbClr val="FF0000"/>
                </a:solidFill>
              </a:rPr>
              <a:t>SD-Card Connector</a:t>
            </a:r>
          </a:p>
          <a:p>
            <a:pPr marL="342900" indent="-342900" algn="l">
              <a:buClr>
                <a:schemeClr val="accent5"/>
              </a:buClr>
              <a:buFont typeface="Arial" panose="020B0604020202020204" pitchFamily="34" charset="0"/>
              <a:buChar char="•"/>
            </a:pPr>
            <a:endParaRPr lang="en-US" sz="2400" dirty="0"/>
          </a:p>
        </p:txBody>
      </p:sp>
    </p:spTree>
    <p:extLst>
      <p:ext uri="{BB962C8B-B14F-4D97-AF65-F5344CB8AC3E}">
        <p14:creationId xmlns:p14="http://schemas.microsoft.com/office/powerpoint/2010/main" val="652850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F48B-D2A6-46BE-9DA9-A639706ED777}"/>
              </a:ext>
            </a:extLst>
          </p:cNvPr>
          <p:cNvSpPr>
            <a:spLocks noGrp="1"/>
          </p:cNvSpPr>
          <p:nvPr>
            <p:ph type="title"/>
          </p:nvPr>
        </p:nvSpPr>
        <p:spPr/>
        <p:txBody>
          <a:bodyPr/>
          <a:lstStyle/>
          <a:p>
            <a:r>
              <a:rPr lang="da-DK" dirty="0"/>
              <a:t>UCN Board</a:t>
            </a:r>
            <a:endParaRPr lang="en-US" dirty="0"/>
          </a:p>
        </p:txBody>
      </p:sp>
      <p:pic>
        <p:nvPicPr>
          <p:cNvPr id="11" name="Content Placeholder 10" descr="A picture containing text, electronics, circuit&#10;&#10;Description automatically generated">
            <a:extLst>
              <a:ext uri="{FF2B5EF4-FFF2-40B4-BE49-F238E27FC236}">
                <a16:creationId xmlns:a16="http://schemas.microsoft.com/office/drawing/2014/main" id="{CE060521-1428-4B79-B268-FF0939C9116A}"/>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572399" y="1303350"/>
            <a:ext cx="5240594" cy="4251299"/>
          </a:xfrm>
        </p:spPr>
      </p:pic>
      <p:sp>
        <p:nvSpPr>
          <p:cNvPr id="5" name="Date Placeholder 4">
            <a:extLst>
              <a:ext uri="{FF2B5EF4-FFF2-40B4-BE49-F238E27FC236}">
                <a16:creationId xmlns:a16="http://schemas.microsoft.com/office/drawing/2014/main" id="{9D6441B2-B522-4FC0-9A0E-872CEE92EDB4}"/>
              </a:ext>
            </a:extLst>
          </p:cNvPr>
          <p:cNvSpPr>
            <a:spLocks noGrp="1"/>
          </p:cNvSpPr>
          <p:nvPr>
            <p:ph type="dt" sz="half" idx="16"/>
          </p:nvPr>
        </p:nvSpPr>
        <p:spPr/>
        <p:txBody>
          <a:bodyPr/>
          <a:lstStyle/>
          <a:p>
            <a:endParaRPr lang="da-DK" dirty="0"/>
          </a:p>
        </p:txBody>
      </p:sp>
      <p:sp>
        <p:nvSpPr>
          <p:cNvPr id="4" name="Slide Number Placeholder 3">
            <a:extLst>
              <a:ext uri="{FF2B5EF4-FFF2-40B4-BE49-F238E27FC236}">
                <a16:creationId xmlns:a16="http://schemas.microsoft.com/office/drawing/2014/main" id="{2C206279-A2EE-430D-A148-F461FCFA5A0E}"/>
              </a:ext>
            </a:extLst>
          </p:cNvPr>
          <p:cNvSpPr>
            <a:spLocks noGrp="1"/>
          </p:cNvSpPr>
          <p:nvPr>
            <p:ph type="sldNum" sz="quarter" idx="4"/>
          </p:nvPr>
        </p:nvSpPr>
        <p:spPr/>
        <p:txBody>
          <a:bodyPr/>
          <a:lstStyle/>
          <a:p>
            <a:fld id="{24C8C45C-947F-4981-8B3F-4F32E973C901}" type="slidenum">
              <a:rPr lang="da-DK" smtClean="0"/>
              <a:pPr/>
              <a:t>22</a:t>
            </a:fld>
            <a:endParaRPr lang="da-DK" dirty="0"/>
          </a:p>
        </p:txBody>
      </p:sp>
      <p:sp>
        <p:nvSpPr>
          <p:cNvPr id="13" name="Rectangle 12">
            <a:extLst>
              <a:ext uri="{FF2B5EF4-FFF2-40B4-BE49-F238E27FC236}">
                <a16:creationId xmlns:a16="http://schemas.microsoft.com/office/drawing/2014/main" id="{C31C9A83-9489-43F1-A3DE-2DC2C7055C76}"/>
              </a:ext>
            </a:extLst>
          </p:cNvPr>
          <p:cNvSpPr/>
          <p:nvPr/>
        </p:nvSpPr>
        <p:spPr>
          <a:xfrm>
            <a:off x="1248696" y="4768644"/>
            <a:ext cx="2113935" cy="589937"/>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7" name="TextBox 16">
            <a:extLst>
              <a:ext uri="{FF2B5EF4-FFF2-40B4-BE49-F238E27FC236}">
                <a16:creationId xmlns:a16="http://schemas.microsoft.com/office/drawing/2014/main" id="{4572E713-DCE2-4279-B694-3276FA2EA519}"/>
              </a:ext>
            </a:extLst>
          </p:cNvPr>
          <p:cNvSpPr txBox="1"/>
          <p:nvPr/>
        </p:nvSpPr>
        <p:spPr>
          <a:xfrm>
            <a:off x="6404139" y="209748"/>
            <a:ext cx="5669874" cy="2954655"/>
          </a:xfrm>
          <a:prstGeom prst="rect">
            <a:avLst/>
          </a:prstGeom>
          <a:noFill/>
        </p:spPr>
        <p:txBody>
          <a:bodyPr wrap="square" lIns="0" tIns="0" rIns="0" bIns="0" rtlCol="0">
            <a:spAutoFit/>
          </a:bodyPr>
          <a:lstStyle/>
          <a:p>
            <a:pPr marL="342900" indent="-342900" algn="l">
              <a:buClr>
                <a:schemeClr val="accent5"/>
              </a:buClr>
              <a:buFont typeface="Arial" panose="020B0604020202020204" pitchFamily="34" charset="0"/>
              <a:buChar char="•"/>
            </a:pPr>
            <a:r>
              <a:rPr lang="da-DK" sz="2400" dirty="0"/>
              <a:t>Raspberry Pi Pico</a:t>
            </a:r>
          </a:p>
          <a:p>
            <a:pPr marL="342900" indent="-342900" algn="l">
              <a:buClr>
                <a:schemeClr val="accent5"/>
              </a:buClr>
              <a:buFont typeface="Arial" panose="020B0604020202020204" pitchFamily="34" charset="0"/>
              <a:buChar char="•"/>
            </a:pPr>
            <a:r>
              <a:rPr lang="da-DK" sz="2400" dirty="0"/>
              <a:t>ESD </a:t>
            </a:r>
            <a:r>
              <a:rPr lang="en-US" sz="2400" dirty="0"/>
              <a:t>protected</a:t>
            </a:r>
            <a:r>
              <a:rPr lang="da-DK" sz="2400" dirty="0"/>
              <a:t> input (output)</a:t>
            </a:r>
          </a:p>
          <a:p>
            <a:pPr marL="342900" indent="-342900" algn="l">
              <a:buClr>
                <a:schemeClr val="accent5"/>
              </a:buClr>
              <a:buFont typeface="Arial" panose="020B0604020202020204" pitchFamily="34" charset="0"/>
              <a:buChar char="•"/>
            </a:pPr>
            <a:r>
              <a:rPr lang="en-US" sz="2400" dirty="0"/>
              <a:t>LiPo batterie connector and charger</a:t>
            </a:r>
          </a:p>
          <a:p>
            <a:pPr marL="342900" indent="-342900" algn="l">
              <a:buClr>
                <a:schemeClr val="accent5"/>
              </a:buClr>
              <a:buFont typeface="Arial" panose="020B0604020202020204" pitchFamily="34" charset="0"/>
              <a:buChar char="•"/>
            </a:pPr>
            <a:r>
              <a:rPr lang="en-US" sz="2400" dirty="0"/>
              <a:t>Buzzer</a:t>
            </a:r>
          </a:p>
          <a:p>
            <a:pPr marL="342900" indent="-342900" algn="l">
              <a:buClr>
                <a:schemeClr val="accent5"/>
              </a:buClr>
              <a:buFont typeface="Arial" panose="020B0604020202020204" pitchFamily="34" charset="0"/>
              <a:buChar char="•"/>
            </a:pPr>
            <a:r>
              <a:rPr lang="en-US" sz="2400" dirty="0"/>
              <a:t>Reset Bottom</a:t>
            </a:r>
          </a:p>
          <a:p>
            <a:pPr marL="342900" indent="-342900" algn="l">
              <a:buClr>
                <a:schemeClr val="accent5"/>
              </a:buClr>
              <a:buFont typeface="Arial" panose="020B0604020202020204" pitchFamily="34" charset="0"/>
              <a:buChar char="•"/>
            </a:pPr>
            <a:r>
              <a:rPr lang="en-US" sz="2400" dirty="0"/>
              <a:t>SD-Card Connector</a:t>
            </a:r>
          </a:p>
          <a:p>
            <a:pPr marL="342900" indent="-342900" algn="l">
              <a:buClr>
                <a:schemeClr val="accent5"/>
              </a:buClr>
              <a:buFont typeface="Arial" panose="020B0604020202020204" pitchFamily="34" charset="0"/>
              <a:buChar char="•"/>
            </a:pPr>
            <a:r>
              <a:rPr lang="en-US" sz="2400" dirty="0">
                <a:solidFill>
                  <a:srgbClr val="FF0000"/>
                </a:solidFill>
              </a:rPr>
              <a:t>User bottom</a:t>
            </a:r>
          </a:p>
          <a:p>
            <a:pPr marL="342900" indent="-342900" algn="l">
              <a:buClr>
                <a:schemeClr val="accent5"/>
              </a:buClr>
              <a:buFont typeface="Arial" panose="020B0604020202020204" pitchFamily="34" charset="0"/>
              <a:buChar char="•"/>
            </a:pPr>
            <a:endParaRPr lang="en-US" sz="2400" dirty="0"/>
          </a:p>
        </p:txBody>
      </p:sp>
    </p:spTree>
    <p:extLst>
      <p:ext uri="{BB962C8B-B14F-4D97-AF65-F5344CB8AC3E}">
        <p14:creationId xmlns:p14="http://schemas.microsoft.com/office/powerpoint/2010/main" val="3784157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F48B-D2A6-46BE-9DA9-A639706ED777}"/>
              </a:ext>
            </a:extLst>
          </p:cNvPr>
          <p:cNvSpPr>
            <a:spLocks noGrp="1"/>
          </p:cNvSpPr>
          <p:nvPr>
            <p:ph type="title"/>
          </p:nvPr>
        </p:nvSpPr>
        <p:spPr/>
        <p:txBody>
          <a:bodyPr/>
          <a:lstStyle/>
          <a:p>
            <a:r>
              <a:rPr lang="da-DK" dirty="0"/>
              <a:t>UCN Board</a:t>
            </a:r>
            <a:endParaRPr lang="en-US" dirty="0"/>
          </a:p>
        </p:txBody>
      </p:sp>
      <p:pic>
        <p:nvPicPr>
          <p:cNvPr id="11" name="Content Placeholder 10" descr="A picture containing text, electronics, circuit&#10;&#10;Description automatically generated">
            <a:extLst>
              <a:ext uri="{FF2B5EF4-FFF2-40B4-BE49-F238E27FC236}">
                <a16:creationId xmlns:a16="http://schemas.microsoft.com/office/drawing/2014/main" id="{CE060521-1428-4B79-B268-FF0939C9116A}"/>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572399" y="1303350"/>
            <a:ext cx="5240594" cy="4251299"/>
          </a:xfrm>
        </p:spPr>
      </p:pic>
      <p:sp>
        <p:nvSpPr>
          <p:cNvPr id="5" name="Date Placeholder 4">
            <a:extLst>
              <a:ext uri="{FF2B5EF4-FFF2-40B4-BE49-F238E27FC236}">
                <a16:creationId xmlns:a16="http://schemas.microsoft.com/office/drawing/2014/main" id="{9D6441B2-B522-4FC0-9A0E-872CEE92EDB4}"/>
              </a:ext>
            </a:extLst>
          </p:cNvPr>
          <p:cNvSpPr>
            <a:spLocks noGrp="1"/>
          </p:cNvSpPr>
          <p:nvPr>
            <p:ph type="dt" sz="half" idx="16"/>
          </p:nvPr>
        </p:nvSpPr>
        <p:spPr/>
        <p:txBody>
          <a:bodyPr/>
          <a:lstStyle/>
          <a:p>
            <a:endParaRPr lang="da-DK" dirty="0"/>
          </a:p>
        </p:txBody>
      </p:sp>
      <p:sp>
        <p:nvSpPr>
          <p:cNvPr id="4" name="Slide Number Placeholder 3">
            <a:extLst>
              <a:ext uri="{FF2B5EF4-FFF2-40B4-BE49-F238E27FC236}">
                <a16:creationId xmlns:a16="http://schemas.microsoft.com/office/drawing/2014/main" id="{2C206279-A2EE-430D-A148-F461FCFA5A0E}"/>
              </a:ext>
            </a:extLst>
          </p:cNvPr>
          <p:cNvSpPr>
            <a:spLocks noGrp="1"/>
          </p:cNvSpPr>
          <p:nvPr>
            <p:ph type="sldNum" sz="quarter" idx="4"/>
          </p:nvPr>
        </p:nvSpPr>
        <p:spPr/>
        <p:txBody>
          <a:bodyPr/>
          <a:lstStyle/>
          <a:p>
            <a:fld id="{24C8C45C-947F-4981-8B3F-4F32E973C901}" type="slidenum">
              <a:rPr lang="da-DK" smtClean="0"/>
              <a:pPr/>
              <a:t>23</a:t>
            </a:fld>
            <a:endParaRPr lang="da-DK" dirty="0"/>
          </a:p>
        </p:txBody>
      </p:sp>
      <p:sp>
        <p:nvSpPr>
          <p:cNvPr id="13" name="Rectangle 12">
            <a:extLst>
              <a:ext uri="{FF2B5EF4-FFF2-40B4-BE49-F238E27FC236}">
                <a16:creationId xmlns:a16="http://schemas.microsoft.com/office/drawing/2014/main" id="{C31C9A83-9489-43F1-A3DE-2DC2C7055C76}"/>
              </a:ext>
            </a:extLst>
          </p:cNvPr>
          <p:cNvSpPr/>
          <p:nvPr/>
        </p:nvSpPr>
        <p:spPr>
          <a:xfrm>
            <a:off x="1337186" y="4463845"/>
            <a:ext cx="2113935" cy="324466"/>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7" name="TextBox 16">
            <a:extLst>
              <a:ext uri="{FF2B5EF4-FFF2-40B4-BE49-F238E27FC236}">
                <a16:creationId xmlns:a16="http://schemas.microsoft.com/office/drawing/2014/main" id="{4572E713-DCE2-4279-B694-3276FA2EA519}"/>
              </a:ext>
            </a:extLst>
          </p:cNvPr>
          <p:cNvSpPr txBox="1"/>
          <p:nvPr/>
        </p:nvSpPr>
        <p:spPr>
          <a:xfrm>
            <a:off x="6404139" y="209748"/>
            <a:ext cx="5669874" cy="3323987"/>
          </a:xfrm>
          <a:prstGeom prst="rect">
            <a:avLst/>
          </a:prstGeom>
          <a:noFill/>
        </p:spPr>
        <p:txBody>
          <a:bodyPr wrap="square" lIns="0" tIns="0" rIns="0" bIns="0" rtlCol="0">
            <a:spAutoFit/>
          </a:bodyPr>
          <a:lstStyle/>
          <a:p>
            <a:pPr marL="342900" indent="-342900" algn="l">
              <a:buClr>
                <a:schemeClr val="accent5"/>
              </a:buClr>
              <a:buFont typeface="Arial" panose="020B0604020202020204" pitchFamily="34" charset="0"/>
              <a:buChar char="•"/>
            </a:pPr>
            <a:r>
              <a:rPr lang="da-DK" sz="2400" dirty="0"/>
              <a:t>Raspberry Pi Pico</a:t>
            </a:r>
          </a:p>
          <a:p>
            <a:pPr marL="342900" indent="-342900" algn="l">
              <a:buClr>
                <a:schemeClr val="accent5"/>
              </a:buClr>
              <a:buFont typeface="Arial" panose="020B0604020202020204" pitchFamily="34" charset="0"/>
              <a:buChar char="•"/>
            </a:pPr>
            <a:r>
              <a:rPr lang="da-DK" sz="2400" dirty="0"/>
              <a:t>ESD </a:t>
            </a:r>
            <a:r>
              <a:rPr lang="en-US" sz="2400" dirty="0"/>
              <a:t>protected</a:t>
            </a:r>
            <a:r>
              <a:rPr lang="da-DK" sz="2400" dirty="0"/>
              <a:t> input (output)</a:t>
            </a:r>
          </a:p>
          <a:p>
            <a:pPr marL="342900" indent="-342900" algn="l">
              <a:buClr>
                <a:schemeClr val="accent5"/>
              </a:buClr>
              <a:buFont typeface="Arial" panose="020B0604020202020204" pitchFamily="34" charset="0"/>
              <a:buChar char="•"/>
            </a:pPr>
            <a:r>
              <a:rPr lang="en-US" sz="2400" dirty="0"/>
              <a:t>LiPo batterie connector and charger</a:t>
            </a:r>
          </a:p>
          <a:p>
            <a:pPr marL="342900" indent="-342900" algn="l">
              <a:buClr>
                <a:schemeClr val="accent5"/>
              </a:buClr>
              <a:buFont typeface="Arial" panose="020B0604020202020204" pitchFamily="34" charset="0"/>
              <a:buChar char="•"/>
            </a:pPr>
            <a:r>
              <a:rPr lang="en-US" sz="2400" dirty="0"/>
              <a:t>Buzzer</a:t>
            </a:r>
          </a:p>
          <a:p>
            <a:pPr marL="342900" indent="-342900" algn="l">
              <a:buClr>
                <a:schemeClr val="accent5"/>
              </a:buClr>
              <a:buFont typeface="Arial" panose="020B0604020202020204" pitchFamily="34" charset="0"/>
              <a:buChar char="•"/>
            </a:pPr>
            <a:r>
              <a:rPr lang="en-US" sz="2400" dirty="0"/>
              <a:t>Reset Bottom</a:t>
            </a:r>
          </a:p>
          <a:p>
            <a:pPr marL="342900" indent="-342900" algn="l">
              <a:buClr>
                <a:schemeClr val="accent5"/>
              </a:buClr>
              <a:buFont typeface="Arial" panose="020B0604020202020204" pitchFamily="34" charset="0"/>
              <a:buChar char="•"/>
            </a:pPr>
            <a:r>
              <a:rPr lang="en-US" sz="2400" dirty="0"/>
              <a:t>SD-Card Connector</a:t>
            </a:r>
          </a:p>
          <a:p>
            <a:pPr marL="342900" indent="-342900" algn="l">
              <a:buClr>
                <a:schemeClr val="accent5"/>
              </a:buClr>
              <a:buFont typeface="Arial" panose="020B0604020202020204" pitchFamily="34" charset="0"/>
              <a:buChar char="•"/>
            </a:pPr>
            <a:r>
              <a:rPr lang="en-US" sz="2400" dirty="0"/>
              <a:t>3 User bottom</a:t>
            </a:r>
          </a:p>
          <a:p>
            <a:pPr marL="342900" indent="-342900" algn="l">
              <a:buClr>
                <a:schemeClr val="accent5"/>
              </a:buClr>
              <a:buFont typeface="Arial" panose="020B0604020202020204" pitchFamily="34" charset="0"/>
              <a:buChar char="•"/>
            </a:pPr>
            <a:r>
              <a:rPr lang="en-US" sz="2400" dirty="0">
                <a:solidFill>
                  <a:srgbClr val="FF0000"/>
                </a:solidFill>
              </a:rPr>
              <a:t>3 Led</a:t>
            </a:r>
          </a:p>
          <a:p>
            <a:pPr algn="l">
              <a:buClr>
                <a:schemeClr val="accent5"/>
              </a:buClr>
            </a:pPr>
            <a:endParaRPr lang="en-US" sz="2400" dirty="0"/>
          </a:p>
        </p:txBody>
      </p:sp>
    </p:spTree>
    <p:extLst>
      <p:ext uri="{BB962C8B-B14F-4D97-AF65-F5344CB8AC3E}">
        <p14:creationId xmlns:p14="http://schemas.microsoft.com/office/powerpoint/2010/main" val="2019186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F48B-D2A6-46BE-9DA9-A639706ED777}"/>
              </a:ext>
            </a:extLst>
          </p:cNvPr>
          <p:cNvSpPr>
            <a:spLocks noGrp="1"/>
          </p:cNvSpPr>
          <p:nvPr>
            <p:ph type="title"/>
          </p:nvPr>
        </p:nvSpPr>
        <p:spPr/>
        <p:txBody>
          <a:bodyPr/>
          <a:lstStyle/>
          <a:p>
            <a:r>
              <a:rPr lang="da-DK" dirty="0"/>
              <a:t>UCN Board</a:t>
            </a:r>
            <a:endParaRPr lang="en-US" dirty="0"/>
          </a:p>
        </p:txBody>
      </p:sp>
      <p:pic>
        <p:nvPicPr>
          <p:cNvPr id="11" name="Content Placeholder 10" descr="A picture containing text, electronics, circuit&#10;&#10;Description automatically generated">
            <a:extLst>
              <a:ext uri="{FF2B5EF4-FFF2-40B4-BE49-F238E27FC236}">
                <a16:creationId xmlns:a16="http://schemas.microsoft.com/office/drawing/2014/main" id="{CE060521-1428-4B79-B268-FF0939C9116A}"/>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572399" y="1303350"/>
            <a:ext cx="5240594" cy="4251299"/>
          </a:xfrm>
        </p:spPr>
      </p:pic>
      <p:sp>
        <p:nvSpPr>
          <p:cNvPr id="5" name="Date Placeholder 4">
            <a:extLst>
              <a:ext uri="{FF2B5EF4-FFF2-40B4-BE49-F238E27FC236}">
                <a16:creationId xmlns:a16="http://schemas.microsoft.com/office/drawing/2014/main" id="{9D6441B2-B522-4FC0-9A0E-872CEE92EDB4}"/>
              </a:ext>
            </a:extLst>
          </p:cNvPr>
          <p:cNvSpPr>
            <a:spLocks noGrp="1"/>
          </p:cNvSpPr>
          <p:nvPr>
            <p:ph type="dt" sz="half" idx="16"/>
          </p:nvPr>
        </p:nvSpPr>
        <p:spPr/>
        <p:txBody>
          <a:bodyPr/>
          <a:lstStyle/>
          <a:p>
            <a:endParaRPr lang="da-DK" dirty="0"/>
          </a:p>
        </p:txBody>
      </p:sp>
      <p:sp>
        <p:nvSpPr>
          <p:cNvPr id="4" name="Slide Number Placeholder 3">
            <a:extLst>
              <a:ext uri="{FF2B5EF4-FFF2-40B4-BE49-F238E27FC236}">
                <a16:creationId xmlns:a16="http://schemas.microsoft.com/office/drawing/2014/main" id="{2C206279-A2EE-430D-A148-F461FCFA5A0E}"/>
              </a:ext>
            </a:extLst>
          </p:cNvPr>
          <p:cNvSpPr>
            <a:spLocks noGrp="1"/>
          </p:cNvSpPr>
          <p:nvPr>
            <p:ph type="sldNum" sz="quarter" idx="4"/>
          </p:nvPr>
        </p:nvSpPr>
        <p:spPr/>
        <p:txBody>
          <a:bodyPr/>
          <a:lstStyle/>
          <a:p>
            <a:fld id="{24C8C45C-947F-4981-8B3F-4F32E973C901}" type="slidenum">
              <a:rPr lang="da-DK" smtClean="0"/>
              <a:pPr/>
              <a:t>24</a:t>
            </a:fld>
            <a:endParaRPr lang="da-DK" dirty="0"/>
          </a:p>
        </p:txBody>
      </p:sp>
      <p:sp>
        <p:nvSpPr>
          <p:cNvPr id="13" name="Rectangle 12">
            <a:extLst>
              <a:ext uri="{FF2B5EF4-FFF2-40B4-BE49-F238E27FC236}">
                <a16:creationId xmlns:a16="http://schemas.microsoft.com/office/drawing/2014/main" id="{C31C9A83-9489-43F1-A3DE-2DC2C7055C76}"/>
              </a:ext>
            </a:extLst>
          </p:cNvPr>
          <p:cNvSpPr/>
          <p:nvPr/>
        </p:nvSpPr>
        <p:spPr>
          <a:xfrm>
            <a:off x="707923" y="1861908"/>
            <a:ext cx="570271" cy="3172207"/>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7" name="TextBox 16">
            <a:extLst>
              <a:ext uri="{FF2B5EF4-FFF2-40B4-BE49-F238E27FC236}">
                <a16:creationId xmlns:a16="http://schemas.microsoft.com/office/drawing/2014/main" id="{4572E713-DCE2-4279-B694-3276FA2EA519}"/>
              </a:ext>
            </a:extLst>
          </p:cNvPr>
          <p:cNvSpPr txBox="1"/>
          <p:nvPr/>
        </p:nvSpPr>
        <p:spPr>
          <a:xfrm>
            <a:off x="6404139" y="209748"/>
            <a:ext cx="5669874" cy="3693319"/>
          </a:xfrm>
          <a:prstGeom prst="rect">
            <a:avLst/>
          </a:prstGeom>
          <a:noFill/>
        </p:spPr>
        <p:txBody>
          <a:bodyPr wrap="square" lIns="0" tIns="0" rIns="0" bIns="0" rtlCol="0">
            <a:spAutoFit/>
          </a:bodyPr>
          <a:lstStyle/>
          <a:p>
            <a:pPr marL="342900" indent="-342900" algn="l">
              <a:buClr>
                <a:schemeClr val="accent5"/>
              </a:buClr>
              <a:buFont typeface="Arial" panose="020B0604020202020204" pitchFamily="34" charset="0"/>
              <a:buChar char="•"/>
            </a:pPr>
            <a:r>
              <a:rPr lang="da-DK" sz="2400" dirty="0"/>
              <a:t>Raspberry Pi Pico</a:t>
            </a:r>
          </a:p>
          <a:p>
            <a:pPr marL="342900" indent="-342900" algn="l">
              <a:buClr>
                <a:schemeClr val="accent5"/>
              </a:buClr>
              <a:buFont typeface="Arial" panose="020B0604020202020204" pitchFamily="34" charset="0"/>
              <a:buChar char="•"/>
            </a:pPr>
            <a:r>
              <a:rPr lang="da-DK" sz="2400" dirty="0"/>
              <a:t>ESD </a:t>
            </a:r>
            <a:r>
              <a:rPr lang="en-US" sz="2400" dirty="0"/>
              <a:t>protected</a:t>
            </a:r>
            <a:r>
              <a:rPr lang="da-DK" sz="2400" dirty="0"/>
              <a:t> input (output)</a:t>
            </a:r>
          </a:p>
          <a:p>
            <a:pPr marL="342900" indent="-342900" algn="l">
              <a:buClr>
                <a:schemeClr val="accent5"/>
              </a:buClr>
              <a:buFont typeface="Arial" panose="020B0604020202020204" pitchFamily="34" charset="0"/>
              <a:buChar char="•"/>
            </a:pPr>
            <a:r>
              <a:rPr lang="en-US" sz="2400" dirty="0"/>
              <a:t>LiPo batterie connector and charger</a:t>
            </a:r>
          </a:p>
          <a:p>
            <a:pPr marL="342900" indent="-342900" algn="l">
              <a:buClr>
                <a:schemeClr val="accent5"/>
              </a:buClr>
              <a:buFont typeface="Arial" panose="020B0604020202020204" pitchFamily="34" charset="0"/>
              <a:buChar char="•"/>
            </a:pPr>
            <a:r>
              <a:rPr lang="en-US" sz="2400" dirty="0"/>
              <a:t>Buzzer</a:t>
            </a:r>
          </a:p>
          <a:p>
            <a:pPr marL="342900" indent="-342900" algn="l">
              <a:buClr>
                <a:schemeClr val="accent5"/>
              </a:buClr>
              <a:buFont typeface="Arial" panose="020B0604020202020204" pitchFamily="34" charset="0"/>
              <a:buChar char="•"/>
            </a:pPr>
            <a:r>
              <a:rPr lang="en-US" sz="2400" dirty="0"/>
              <a:t>Reset Bottom</a:t>
            </a:r>
          </a:p>
          <a:p>
            <a:pPr marL="342900" indent="-342900" algn="l">
              <a:buClr>
                <a:schemeClr val="accent5"/>
              </a:buClr>
              <a:buFont typeface="Arial" panose="020B0604020202020204" pitchFamily="34" charset="0"/>
              <a:buChar char="•"/>
            </a:pPr>
            <a:r>
              <a:rPr lang="en-US" sz="2400" dirty="0"/>
              <a:t>SD-Card Connector</a:t>
            </a:r>
          </a:p>
          <a:p>
            <a:pPr marL="342900" indent="-342900" algn="l">
              <a:buClr>
                <a:schemeClr val="accent5"/>
              </a:buClr>
              <a:buFont typeface="Arial" panose="020B0604020202020204" pitchFamily="34" charset="0"/>
              <a:buChar char="•"/>
            </a:pPr>
            <a:r>
              <a:rPr lang="en-US" sz="2400" dirty="0"/>
              <a:t>3 User bottom</a:t>
            </a:r>
          </a:p>
          <a:p>
            <a:pPr marL="342900" indent="-342900" algn="l">
              <a:buClr>
                <a:schemeClr val="accent5"/>
              </a:buClr>
              <a:buFont typeface="Arial" panose="020B0604020202020204" pitchFamily="34" charset="0"/>
              <a:buChar char="•"/>
            </a:pPr>
            <a:r>
              <a:rPr lang="en-US" sz="2400" dirty="0"/>
              <a:t>3 Led</a:t>
            </a:r>
          </a:p>
          <a:p>
            <a:pPr marL="342900" indent="-342900" algn="l">
              <a:buClr>
                <a:schemeClr val="accent5"/>
              </a:buClr>
              <a:buFont typeface="Arial" panose="020B0604020202020204" pitchFamily="34" charset="0"/>
              <a:buChar char="•"/>
            </a:pPr>
            <a:r>
              <a:rPr lang="en-US" sz="2400" dirty="0">
                <a:solidFill>
                  <a:srgbClr val="FF0000"/>
                </a:solidFill>
              </a:rPr>
              <a:t>Pin header directly connected to </a:t>
            </a:r>
            <a:r>
              <a:rPr lang="en-US" sz="2400" dirty="0" err="1">
                <a:solidFill>
                  <a:srgbClr val="FF0000"/>
                </a:solidFill>
              </a:rPr>
              <a:t>RPiP</a:t>
            </a:r>
            <a:endParaRPr lang="en-US" sz="2400" dirty="0"/>
          </a:p>
          <a:p>
            <a:pPr algn="l">
              <a:buClr>
                <a:schemeClr val="accent5"/>
              </a:buClr>
            </a:pPr>
            <a:endParaRPr lang="en-US" sz="2400" dirty="0"/>
          </a:p>
        </p:txBody>
      </p:sp>
    </p:spTree>
    <p:extLst>
      <p:ext uri="{BB962C8B-B14F-4D97-AF65-F5344CB8AC3E}">
        <p14:creationId xmlns:p14="http://schemas.microsoft.com/office/powerpoint/2010/main" val="511649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1D8DB7-A3DF-4401-81E2-CB457C740AFC}"/>
              </a:ext>
            </a:extLst>
          </p:cNvPr>
          <p:cNvSpPr>
            <a:spLocks noGrp="1"/>
          </p:cNvSpPr>
          <p:nvPr>
            <p:ph type="sldNum" sz="quarter" idx="12"/>
          </p:nvPr>
        </p:nvSpPr>
        <p:spPr/>
        <p:txBody>
          <a:bodyPr/>
          <a:lstStyle/>
          <a:p>
            <a:fld id="{24C8C45C-947F-4981-8B3F-4F32E973C901}" type="slidenum">
              <a:rPr lang="da-DK" smtClean="0"/>
              <a:pPr/>
              <a:t>25</a:t>
            </a:fld>
            <a:endParaRPr lang="da-DK" dirty="0"/>
          </a:p>
        </p:txBody>
      </p:sp>
      <p:sp>
        <p:nvSpPr>
          <p:cNvPr id="5" name="Date Placeholder 4">
            <a:extLst>
              <a:ext uri="{FF2B5EF4-FFF2-40B4-BE49-F238E27FC236}">
                <a16:creationId xmlns:a16="http://schemas.microsoft.com/office/drawing/2014/main" id="{7F73B8B2-3CA4-4893-83B1-902410754B6B}"/>
              </a:ext>
            </a:extLst>
          </p:cNvPr>
          <p:cNvSpPr>
            <a:spLocks noGrp="1"/>
          </p:cNvSpPr>
          <p:nvPr>
            <p:ph type="dt" sz="half" idx="10"/>
          </p:nvPr>
        </p:nvSpPr>
        <p:spPr/>
        <p:txBody>
          <a:bodyPr/>
          <a:lstStyle/>
          <a:p>
            <a:endParaRPr lang="da-DK" dirty="0"/>
          </a:p>
        </p:txBody>
      </p:sp>
      <p:pic>
        <p:nvPicPr>
          <p:cNvPr id="6" name="Content Placeholder 5">
            <a:extLst>
              <a:ext uri="{FF2B5EF4-FFF2-40B4-BE49-F238E27FC236}">
                <a16:creationId xmlns:a16="http://schemas.microsoft.com/office/drawing/2014/main" id="{E2A26134-3996-4922-86C7-4B0D1A801BA8}"/>
              </a:ext>
            </a:extLst>
          </p:cNvPr>
          <p:cNvPicPr>
            <a:picLocks noGrp="1" noChangeAspect="1"/>
          </p:cNvPicPr>
          <p:nvPr>
            <p:ph idx="4294967295"/>
          </p:nvPr>
        </p:nvPicPr>
        <p:blipFill>
          <a:blip r:embed="rId2"/>
          <a:stretch>
            <a:fillRect/>
          </a:stretch>
        </p:blipFill>
        <p:spPr>
          <a:xfrm>
            <a:off x="1468676" y="0"/>
            <a:ext cx="9426485" cy="5978457"/>
          </a:xfrm>
          <a:prstGeom prst="rect">
            <a:avLst/>
          </a:prstGeom>
        </p:spPr>
      </p:pic>
    </p:spTree>
    <p:extLst>
      <p:ext uri="{BB962C8B-B14F-4D97-AF65-F5344CB8AC3E}">
        <p14:creationId xmlns:p14="http://schemas.microsoft.com/office/powerpoint/2010/main" val="4039766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F48B-D2A6-46BE-9DA9-A639706ED777}"/>
              </a:ext>
            </a:extLst>
          </p:cNvPr>
          <p:cNvSpPr>
            <a:spLocks noGrp="1"/>
          </p:cNvSpPr>
          <p:nvPr>
            <p:ph type="title"/>
          </p:nvPr>
        </p:nvSpPr>
        <p:spPr/>
        <p:txBody>
          <a:bodyPr/>
          <a:lstStyle/>
          <a:p>
            <a:r>
              <a:rPr lang="da-DK" dirty="0"/>
              <a:t>UCN Board</a:t>
            </a:r>
            <a:endParaRPr lang="en-US" dirty="0"/>
          </a:p>
        </p:txBody>
      </p:sp>
      <p:pic>
        <p:nvPicPr>
          <p:cNvPr id="11" name="Content Placeholder 10" descr="A picture containing text, electronics, circuit&#10;&#10;Description automatically generated">
            <a:extLst>
              <a:ext uri="{FF2B5EF4-FFF2-40B4-BE49-F238E27FC236}">
                <a16:creationId xmlns:a16="http://schemas.microsoft.com/office/drawing/2014/main" id="{CE060521-1428-4B79-B268-FF0939C9116A}"/>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572399" y="1303350"/>
            <a:ext cx="5240594" cy="4251299"/>
          </a:xfrm>
        </p:spPr>
      </p:pic>
      <p:sp>
        <p:nvSpPr>
          <p:cNvPr id="5" name="Date Placeholder 4">
            <a:extLst>
              <a:ext uri="{FF2B5EF4-FFF2-40B4-BE49-F238E27FC236}">
                <a16:creationId xmlns:a16="http://schemas.microsoft.com/office/drawing/2014/main" id="{9D6441B2-B522-4FC0-9A0E-872CEE92EDB4}"/>
              </a:ext>
            </a:extLst>
          </p:cNvPr>
          <p:cNvSpPr>
            <a:spLocks noGrp="1"/>
          </p:cNvSpPr>
          <p:nvPr>
            <p:ph type="dt" sz="half" idx="16"/>
          </p:nvPr>
        </p:nvSpPr>
        <p:spPr/>
        <p:txBody>
          <a:bodyPr/>
          <a:lstStyle/>
          <a:p>
            <a:endParaRPr lang="da-DK" dirty="0"/>
          </a:p>
        </p:txBody>
      </p:sp>
      <p:sp>
        <p:nvSpPr>
          <p:cNvPr id="4" name="Slide Number Placeholder 3">
            <a:extLst>
              <a:ext uri="{FF2B5EF4-FFF2-40B4-BE49-F238E27FC236}">
                <a16:creationId xmlns:a16="http://schemas.microsoft.com/office/drawing/2014/main" id="{2C206279-A2EE-430D-A148-F461FCFA5A0E}"/>
              </a:ext>
            </a:extLst>
          </p:cNvPr>
          <p:cNvSpPr>
            <a:spLocks noGrp="1"/>
          </p:cNvSpPr>
          <p:nvPr>
            <p:ph type="sldNum" sz="quarter" idx="4"/>
          </p:nvPr>
        </p:nvSpPr>
        <p:spPr/>
        <p:txBody>
          <a:bodyPr/>
          <a:lstStyle/>
          <a:p>
            <a:fld id="{24C8C45C-947F-4981-8B3F-4F32E973C901}" type="slidenum">
              <a:rPr lang="da-DK" smtClean="0"/>
              <a:pPr/>
              <a:t>26</a:t>
            </a:fld>
            <a:endParaRPr lang="da-DK" dirty="0"/>
          </a:p>
        </p:txBody>
      </p:sp>
      <p:sp>
        <p:nvSpPr>
          <p:cNvPr id="13" name="Rectangle 12">
            <a:extLst>
              <a:ext uri="{FF2B5EF4-FFF2-40B4-BE49-F238E27FC236}">
                <a16:creationId xmlns:a16="http://schemas.microsoft.com/office/drawing/2014/main" id="{C31C9A83-9489-43F1-A3DE-2DC2C7055C76}"/>
              </a:ext>
            </a:extLst>
          </p:cNvPr>
          <p:cNvSpPr/>
          <p:nvPr/>
        </p:nvSpPr>
        <p:spPr>
          <a:xfrm>
            <a:off x="3539613" y="2009393"/>
            <a:ext cx="422788" cy="1638376"/>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7" name="TextBox 16">
            <a:extLst>
              <a:ext uri="{FF2B5EF4-FFF2-40B4-BE49-F238E27FC236}">
                <a16:creationId xmlns:a16="http://schemas.microsoft.com/office/drawing/2014/main" id="{4572E713-DCE2-4279-B694-3276FA2EA519}"/>
              </a:ext>
            </a:extLst>
          </p:cNvPr>
          <p:cNvSpPr txBox="1"/>
          <p:nvPr/>
        </p:nvSpPr>
        <p:spPr>
          <a:xfrm>
            <a:off x="6404139" y="209748"/>
            <a:ext cx="5669874" cy="4062651"/>
          </a:xfrm>
          <a:prstGeom prst="rect">
            <a:avLst/>
          </a:prstGeom>
          <a:noFill/>
        </p:spPr>
        <p:txBody>
          <a:bodyPr wrap="square" lIns="0" tIns="0" rIns="0" bIns="0" rtlCol="0">
            <a:spAutoFit/>
          </a:bodyPr>
          <a:lstStyle/>
          <a:p>
            <a:pPr marL="342900" indent="-342900" algn="l">
              <a:buClr>
                <a:schemeClr val="accent5"/>
              </a:buClr>
              <a:buFont typeface="Arial" panose="020B0604020202020204" pitchFamily="34" charset="0"/>
              <a:buChar char="•"/>
            </a:pPr>
            <a:r>
              <a:rPr lang="da-DK" sz="2400" dirty="0"/>
              <a:t>Raspberry Pi Pico</a:t>
            </a:r>
          </a:p>
          <a:p>
            <a:pPr marL="342900" indent="-342900" algn="l">
              <a:buClr>
                <a:schemeClr val="accent5"/>
              </a:buClr>
              <a:buFont typeface="Arial" panose="020B0604020202020204" pitchFamily="34" charset="0"/>
              <a:buChar char="•"/>
            </a:pPr>
            <a:r>
              <a:rPr lang="da-DK" sz="2400" dirty="0"/>
              <a:t>ESD </a:t>
            </a:r>
            <a:r>
              <a:rPr lang="en-US" sz="2400" dirty="0"/>
              <a:t>protected</a:t>
            </a:r>
            <a:r>
              <a:rPr lang="da-DK" sz="2400" dirty="0"/>
              <a:t> input (output)</a:t>
            </a:r>
          </a:p>
          <a:p>
            <a:pPr marL="342900" indent="-342900" algn="l">
              <a:buClr>
                <a:schemeClr val="accent5"/>
              </a:buClr>
              <a:buFont typeface="Arial" panose="020B0604020202020204" pitchFamily="34" charset="0"/>
              <a:buChar char="•"/>
            </a:pPr>
            <a:r>
              <a:rPr lang="en-US" sz="2400" dirty="0"/>
              <a:t>LiPo batterie connector and charger</a:t>
            </a:r>
          </a:p>
          <a:p>
            <a:pPr marL="342900" indent="-342900" algn="l">
              <a:buClr>
                <a:schemeClr val="accent5"/>
              </a:buClr>
              <a:buFont typeface="Arial" panose="020B0604020202020204" pitchFamily="34" charset="0"/>
              <a:buChar char="•"/>
            </a:pPr>
            <a:r>
              <a:rPr lang="en-US" sz="2400" dirty="0"/>
              <a:t>Buzzer</a:t>
            </a:r>
          </a:p>
          <a:p>
            <a:pPr marL="342900" indent="-342900" algn="l">
              <a:buClr>
                <a:schemeClr val="accent5"/>
              </a:buClr>
              <a:buFont typeface="Arial" panose="020B0604020202020204" pitchFamily="34" charset="0"/>
              <a:buChar char="•"/>
            </a:pPr>
            <a:r>
              <a:rPr lang="en-US" sz="2400" dirty="0"/>
              <a:t>Reset Bottom</a:t>
            </a:r>
          </a:p>
          <a:p>
            <a:pPr marL="342900" indent="-342900" algn="l">
              <a:buClr>
                <a:schemeClr val="accent5"/>
              </a:buClr>
              <a:buFont typeface="Arial" panose="020B0604020202020204" pitchFamily="34" charset="0"/>
              <a:buChar char="•"/>
            </a:pPr>
            <a:r>
              <a:rPr lang="en-US" sz="2400" dirty="0"/>
              <a:t>SD-Card Connector</a:t>
            </a:r>
          </a:p>
          <a:p>
            <a:pPr marL="342900" indent="-342900" algn="l">
              <a:buClr>
                <a:schemeClr val="accent5"/>
              </a:buClr>
              <a:buFont typeface="Arial" panose="020B0604020202020204" pitchFamily="34" charset="0"/>
              <a:buChar char="•"/>
            </a:pPr>
            <a:r>
              <a:rPr lang="en-US" sz="2400" dirty="0"/>
              <a:t>3 User bottom</a:t>
            </a:r>
          </a:p>
          <a:p>
            <a:pPr marL="342900" indent="-342900" algn="l">
              <a:buClr>
                <a:schemeClr val="accent5"/>
              </a:buClr>
              <a:buFont typeface="Arial" panose="020B0604020202020204" pitchFamily="34" charset="0"/>
              <a:buChar char="•"/>
            </a:pPr>
            <a:r>
              <a:rPr lang="en-US" sz="2400" dirty="0"/>
              <a:t>3 Led</a:t>
            </a:r>
          </a:p>
          <a:p>
            <a:pPr marL="342900" indent="-342900" algn="l">
              <a:buClr>
                <a:schemeClr val="accent5"/>
              </a:buClr>
              <a:buFont typeface="Arial" panose="020B0604020202020204" pitchFamily="34" charset="0"/>
              <a:buChar char="•"/>
            </a:pPr>
            <a:r>
              <a:rPr lang="en-US" sz="2400" dirty="0"/>
              <a:t>Pin header directly connected to </a:t>
            </a:r>
            <a:r>
              <a:rPr lang="en-US" sz="2400" dirty="0" err="1"/>
              <a:t>RPiP</a:t>
            </a:r>
            <a:endParaRPr lang="en-US" sz="2400" dirty="0"/>
          </a:p>
          <a:p>
            <a:pPr marL="342900" indent="-342900" algn="l">
              <a:buClr>
                <a:schemeClr val="accent5"/>
              </a:buClr>
              <a:buFont typeface="Arial" panose="020B0604020202020204" pitchFamily="34" charset="0"/>
              <a:buChar char="•"/>
            </a:pPr>
            <a:r>
              <a:rPr lang="en-US" sz="2400" dirty="0">
                <a:solidFill>
                  <a:srgbClr val="FF0000"/>
                </a:solidFill>
              </a:rPr>
              <a:t>Jumper for connecting ESD protected input, buzzer and SD-Card Connector</a:t>
            </a:r>
          </a:p>
        </p:txBody>
      </p:sp>
    </p:spTree>
    <p:extLst>
      <p:ext uri="{BB962C8B-B14F-4D97-AF65-F5344CB8AC3E}">
        <p14:creationId xmlns:p14="http://schemas.microsoft.com/office/powerpoint/2010/main" val="3235944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F48B-D2A6-46BE-9DA9-A639706ED777}"/>
              </a:ext>
            </a:extLst>
          </p:cNvPr>
          <p:cNvSpPr>
            <a:spLocks noGrp="1"/>
          </p:cNvSpPr>
          <p:nvPr>
            <p:ph type="title"/>
          </p:nvPr>
        </p:nvSpPr>
        <p:spPr/>
        <p:txBody>
          <a:bodyPr/>
          <a:lstStyle/>
          <a:p>
            <a:r>
              <a:rPr lang="da-DK" dirty="0"/>
              <a:t>UCN Board</a:t>
            </a:r>
            <a:endParaRPr lang="en-US" dirty="0"/>
          </a:p>
        </p:txBody>
      </p:sp>
      <p:pic>
        <p:nvPicPr>
          <p:cNvPr id="11" name="Content Placeholder 10" descr="A picture containing text, electronics, circuit&#10;&#10;Description automatically generated">
            <a:extLst>
              <a:ext uri="{FF2B5EF4-FFF2-40B4-BE49-F238E27FC236}">
                <a16:creationId xmlns:a16="http://schemas.microsoft.com/office/drawing/2014/main" id="{CE060521-1428-4B79-B268-FF0939C9116A}"/>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572399" y="1303350"/>
            <a:ext cx="5240594" cy="4251299"/>
          </a:xfrm>
        </p:spPr>
      </p:pic>
      <p:sp>
        <p:nvSpPr>
          <p:cNvPr id="5" name="Date Placeholder 4">
            <a:extLst>
              <a:ext uri="{FF2B5EF4-FFF2-40B4-BE49-F238E27FC236}">
                <a16:creationId xmlns:a16="http://schemas.microsoft.com/office/drawing/2014/main" id="{9D6441B2-B522-4FC0-9A0E-872CEE92EDB4}"/>
              </a:ext>
            </a:extLst>
          </p:cNvPr>
          <p:cNvSpPr>
            <a:spLocks noGrp="1"/>
          </p:cNvSpPr>
          <p:nvPr>
            <p:ph type="dt" sz="half" idx="16"/>
          </p:nvPr>
        </p:nvSpPr>
        <p:spPr/>
        <p:txBody>
          <a:bodyPr/>
          <a:lstStyle/>
          <a:p>
            <a:endParaRPr lang="da-DK" dirty="0"/>
          </a:p>
        </p:txBody>
      </p:sp>
      <p:sp>
        <p:nvSpPr>
          <p:cNvPr id="4" name="Slide Number Placeholder 3">
            <a:extLst>
              <a:ext uri="{FF2B5EF4-FFF2-40B4-BE49-F238E27FC236}">
                <a16:creationId xmlns:a16="http://schemas.microsoft.com/office/drawing/2014/main" id="{2C206279-A2EE-430D-A148-F461FCFA5A0E}"/>
              </a:ext>
            </a:extLst>
          </p:cNvPr>
          <p:cNvSpPr>
            <a:spLocks noGrp="1"/>
          </p:cNvSpPr>
          <p:nvPr>
            <p:ph type="sldNum" sz="quarter" idx="4"/>
          </p:nvPr>
        </p:nvSpPr>
        <p:spPr/>
        <p:txBody>
          <a:bodyPr/>
          <a:lstStyle/>
          <a:p>
            <a:fld id="{24C8C45C-947F-4981-8B3F-4F32E973C901}" type="slidenum">
              <a:rPr lang="da-DK" smtClean="0"/>
              <a:pPr/>
              <a:t>27</a:t>
            </a:fld>
            <a:endParaRPr lang="da-DK" dirty="0"/>
          </a:p>
        </p:txBody>
      </p:sp>
      <p:sp>
        <p:nvSpPr>
          <p:cNvPr id="13" name="Rectangle 12">
            <a:extLst>
              <a:ext uri="{FF2B5EF4-FFF2-40B4-BE49-F238E27FC236}">
                <a16:creationId xmlns:a16="http://schemas.microsoft.com/office/drawing/2014/main" id="{C31C9A83-9489-43F1-A3DE-2DC2C7055C76}"/>
              </a:ext>
            </a:extLst>
          </p:cNvPr>
          <p:cNvSpPr/>
          <p:nvPr/>
        </p:nvSpPr>
        <p:spPr>
          <a:xfrm>
            <a:off x="2261418" y="2683536"/>
            <a:ext cx="491613" cy="561109"/>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7" name="TextBox 16">
            <a:extLst>
              <a:ext uri="{FF2B5EF4-FFF2-40B4-BE49-F238E27FC236}">
                <a16:creationId xmlns:a16="http://schemas.microsoft.com/office/drawing/2014/main" id="{4572E713-DCE2-4279-B694-3276FA2EA519}"/>
              </a:ext>
            </a:extLst>
          </p:cNvPr>
          <p:cNvSpPr txBox="1"/>
          <p:nvPr/>
        </p:nvSpPr>
        <p:spPr>
          <a:xfrm>
            <a:off x="6404139" y="209748"/>
            <a:ext cx="5669874" cy="5909310"/>
          </a:xfrm>
          <a:prstGeom prst="rect">
            <a:avLst/>
          </a:prstGeom>
          <a:noFill/>
        </p:spPr>
        <p:txBody>
          <a:bodyPr wrap="square" lIns="0" tIns="0" rIns="0" bIns="0" rtlCol="0">
            <a:spAutoFit/>
          </a:bodyPr>
          <a:lstStyle/>
          <a:p>
            <a:pPr marL="342900" indent="-342900" algn="l">
              <a:buClr>
                <a:schemeClr val="accent5"/>
              </a:buClr>
              <a:buFont typeface="Arial" panose="020B0604020202020204" pitchFamily="34" charset="0"/>
              <a:buChar char="•"/>
            </a:pPr>
            <a:r>
              <a:rPr lang="da-DK" sz="2400" dirty="0"/>
              <a:t>Raspberry Pi Pico</a:t>
            </a:r>
          </a:p>
          <a:p>
            <a:pPr marL="342900" indent="-342900" algn="l">
              <a:buClr>
                <a:schemeClr val="accent5"/>
              </a:buClr>
              <a:buFont typeface="Arial" panose="020B0604020202020204" pitchFamily="34" charset="0"/>
              <a:buChar char="•"/>
            </a:pPr>
            <a:r>
              <a:rPr lang="da-DK" sz="2400" dirty="0"/>
              <a:t>ESD </a:t>
            </a:r>
            <a:r>
              <a:rPr lang="en-US" sz="2400" dirty="0"/>
              <a:t>protected</a:t>
            </a:r>
            <a:r>
              <a:rPr lang="da-DK" sz="2400" dirty="0"/>
              <a:t> input (output)</a:t>
            </a:r>
          </a:p>
          <a:p>
            <a:pPr marL="342900" indent="-342900" algn="l">
              <a:buClr>
                <a:schemeClr val="accent5"/>
              </a:buClr>
              <a:buFont typeface="Arial" panose="020B0604020202020204" pitchFamily="34" charset="0"/>
              <a:buChar char="•"/>
            </a:pPr>
            <a:r>
              <a:rPr lang="en-US" sz="2400" dirty="0"/>
              <a:t>LiPo batterie connector and charger</a:t>
            </a:r>
          </a:p>
          <a:p>
            <a:pPr marL="342900" indent="-342900" algn="l">
              <a:buClr>
                <a:schemeClr val="accent5"/>
              </a:buClr>
              <a:buFont typeface="Arial" panose="020B0604020202020204" pitchFamily="34" charset="0"/>
              <a:buChar char="•"/>
            </a:pPr>
            <a:r>
              <a:rPr lang="en-US" sz="2400" dirty="0"/>
              <a:t>Buzzer</a:t>
            </a:r>
          </a:p>
          <a:p>
            <a:pPr marL="342900" indent="-342900" algn="l">
              <a:buClr>
                <a:schemeClr val="accent5"/>
              </a:buClr>
              <a:buFont typeface="Arial" panose="020B0604020202020204" pitchFamily="34" charset="0"/>
              <a:buChar char="•"/>
            </a:pPr>
            <a:r>
              <a:rPr lang="en-US" sz="2400" dirty="0"/>
              <a:t>Reset Bottom</a:t>
            </a:r>
          </a:p>
          <a:p>
            <a:pPr marL="342900" indent="-342900" algn="l">
              <a:buClr>
                <a:schemeClr val="accent5"/>
              </a:buClr>
              <a:buFont typeface="Arial" panose="020B0604020202020204" pitchFamily="34" charset="0"/>
              <a:buChar char="•"/>
            </a:pPr>
            <a:r>
              <a:rPr lang="en-US" sz="2400" dirty="0"/>
              <a:t>SD-Card Connector</a:t>
            </a:r>
          </a:p>
          <a:p>
            <a:pPr marL="342900" indent="-342900" algn="l">
              <a:buClr>
                <a:schemeClr val="accent5"/>
              </a:buClr>
              <a:buFont typeface="Arial" panose="020B0604020202020204" pitchFamily="34" charset="0"/>
              <a:buChar char="•"/>
            </a:pPr>
            <a:r>
              <a:rPr lang="en-US" sz="2400" dirty="0"/>
              <a:t>3 User bottom</a:t>
            </a:r>
          </a:p>
          <a:p>
            <a:pPr marL="342900" indent="-342900" algn="l">
              <a:buClr>
                <a:schemeClr val="accent5"/>
              </a:buClr>
              <a:buFont typeface="Arial" panose="020B0604020202020204" pitchFamily="34" charset="0"/>
              <a:buChar char="•"/>
            </a:pPr>
            <a:r>
              <a:rPr lang="en-US" sz="2400" dirty="0"/>
              <a:t>3 Led</a:t>
            </a:r>
          </a:p>
          <a:p>
            <a:pPr marL="342900" indent="-342900" algn="l">
              <a:buClr>
                <a:schemeClr val="accent5"/>
              </a:buClr>
              <a:buFont typeface="Arial" panose="020B0604020202020204" pitchFamily="34" charset="0"/>
              <a:buChar char="•"/>
            </a:pPr>
            <a:r>
              <a:rPr lang="en-US" sz="2400" dirty="0"/>
              <a:t>Pin header directly connected to </a:t>
            </a:r>
            <a:r>
              <a:rPr lang="en-US" sz="2400" dirty="0" err="1"/>
              <a:t>RPiP</a:t>
            </a:r>
            <a:endParaRPr lang="en-US" sz="2400" dirty="0"/>
          </a:p>
          <a:p>
            <a:pPr marL="342900" indent="-342900" algn="l">
              <a:buClr>
                <a:schemeClr val="accent5"/>
              </a:buClr>
              <a:buFont typeface="Arial" panose="020B0604020202020204" pitchFamily="34" charset="0"/>
              <a:buChar char="•"/>
            </a:pPr>
            <a:r>
              <a:rPr lang="en-US" sz="2400" dirty="0"/>
              <a:t>Jumper for connecting ESD protected input, buzzer and SD-Card Connector</a:t>
            </a:r>
          </a:p>
          <a:p>
            <a:pPr marL="342900" indent="-342900" algn="l">
              <a:buClr>
                <a:schemeClr val="accent5"/>
              </a:buClr>
              <a:buFont typeface="Arial" panose="020B0604020202020204" pitchFamily="34" charset="0"/>
              <a:buChar char="•"/>
            </a:pPr>
            <a:endParaRPr lang="en-US" sz="2400" dirty="0"/>
          </a:p>
          <a:p>
            <a:pPr marL="342900" indent="-342900" algn="l">
              <a:buClr>
                <a:schemeClr val="accent5"/>
              </a:buClr>
              <a:buFont typeface="Arial" panose="020B0604020202020204" pitchFamily="34" charset="0"/>
              <a:buChar char="•"/>
            </a:pPr>
            <a:r>
              <a:rPr lang="en-US" sz="2400" dirty="0">
                <a:solidFill>
                  <a:srgbClr val="FF0000"/>
                </a:solidFill>
              </a:rPr>
              <a:t>RP2040 Processor</a:t>
            </a:r>
          </a:p>
          <a:p>
            <a:pPr marL="342900" indent="-342900" algn="l">
              <a:buClr>
                <a:schemeClr val="accent5"/>
              </a:buClr>
              <a:buFont typeface="Arial" panose="020B0604020202020204" pitchFamily="34" charset="0"/>
              <a:buChar char="•"/>
            </a:pPr>
            <a:endParaRPr lang="en-US" sz="2400" dirty="0"/>
          </a:p>
          <a:p>
            <a:pPr marL="342900" indent="-342900" algn="l">
              <a:buClr>
                <a:schemeClr val="accent5"/>
              </a:buClr>
              <a:buFont typeface="Arial" panose="020B0604020202020204" pitchFamily="34" charset="0"/>
              <a:buChar char="•"/>
            </a:pPr>
            <a:endParaRPr lang="en-US" sz="2400" dirty="0"/>
          </a:p>
          <a:p>
            <a:pPr marL="342900" indent="-342900" algn="l">
              <a:buClr>
                <a:schemeClr val="accent5"/>
              </a:buClr>
              <a:buFont typeface="Arial" panose="020B0604020202020204" pitchFamily="34" charset="0"/>
              <a:buChar char="•"/>
            </a:pPr>
            <a:endParaRPr lang="en-US" sz="2400" dirty="0"/>
          </a:p>
        </p:txBody>
      </p:sp>
      <p:cxnSp>
        <p:nvCxnSpPr>
          <p:cNvPr id="6" name="Straight Connector 5">
            <a:extLst>
              <a:ext uri="{FF2B5EF4-FFF2-40B4-BE49-F238E27FC236}">
                <a16:creationId xmlns:a16="http://schemas.microsoft.com/office/drawing/2014/main" id="{F4402A8F-7904-4933-9FDD-BB602A5A9F36}"/>
              </a:ext>
            </a:extLst>
          </p:cNvPr>
          <p:cNvCxnSpPr/>
          <p:nvPr/>
        </p:nvCxnSpPr>
        <p:spPr>
          <a:xfrm>
            <a:off x="6833419" y="4316361"/>
            <a:ext cx="4896465"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456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F48B-D2A6-46BE-9DA9-A639706ED777}"/>
              </a:ext>
            </a:extLst>
          </p:cNvPr>
          <p:cNvSpPr>
            <a:spLocks noGrp="1"/>
          </p:cNvSpPr>
          <p:nvPr>
            <p:ph type="title"/>
          </p:nvPr>
        </p:nvSpPr>
        <p:spPr/>
        <p:txBody>
          <a:bodyPr/>
          <a:lstStyle/>
          <a:p>
            <a:r>
              <a:rPr lang="da-DK" dirty="0"/>
              <a:t>UCN Board</a:t>
            </a:r>
            <a:endParaRPr lang="en-US" dirty="0"/>
          </a:p>
        </p:txBody>
      </p:sp>
      <p:pic>
        <p:nvPicPr>
          <p:cNvPr id="11" name="Content Placeholder 10" descr="A picture containing text, electronics, circuit&#10;&#10;Description automatically generated">
            <a:extLst>
              <a:ext uri="{FF2B5EF4-FFF2-40B4-BE49-F238E27FC236}">
                <a16:creationId xmlns:a16="http://schemas.microsoft.com/office/drawing/2014/main" id="{CE060521-1428-4B79-B268-FF0939C9116A}"/>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572399" y="1303350"/>
            <a:ext cx="5240594" cy="4251299"/>
          </a:xfrm>
        </p:spPr>
      </p:pic>
      <p:sp>
        <p:nvSpPr>
          <p:cNvPr id="5" name="Date Placeholder 4">
            <a:extLst>
              <a:ext uri="{FF2B5EF4-FFF2-40B4-BE49-F238E27FC236}">
                <a16:creationId xmlns:a16="http://schemas.microsoft.com/office/drawing/2014/main" id="{9D6441B2-B522-4FC0-9A0E-872CEE92EDB4}"/>
              </a:ext>
            </a:extLst>
          </p:cNvPr>
          <p:cNvSpPr>
            <a:spLocks noGrp="1"/>
          </p:cNvSpPr>
          <p:nvPr>
            <p:ph type="dt" sz="half" idx="16"/>
          </p:nvPr>
        </p:nvSpPr>
        <p:spPr/>
        <p:txBody>
          <a:bodyPr/>
          <a:lstStyle/>
          <a:p>
            <a:endParaRPr lang="da-DK" dirty="0"/>
          </a:p>
        </p:txBody>
      </p:sp>
      <p:sp>
        <p:nvSpPr>
          <p:cNvPr id="4" name="Slide Number Placeholder 3">
            <a:extLst>
              <a:ext uri="{FF2B5EF4-FFF2-40B4-BE49-F238E27FC236}">
                <a16:creationId xmlns:a16="http://schemas.microsoft.com/office/drawing/2014/main" id="{2C206279-A2EE-430D-A148-F461FCFA5A0E}"/>
              </a:ext>
            </a:extLst>
          </p:cNvPr>
          <p:cNvSpPr>
            <a:spLocks noGrp="1"/>
          </p:cNvSpPr>
          <p:nvPr>
            <p:ph type="sldNum" sz="quarter" idx="4"/>
          </p:nvPr>
        </p:nvSpPr>
        <p:spPr/>
        <p:txBody>
          <a:bodyPr/>
          <a:lstStyle/>
          <a:p>
            <a:fld id="{24C8C45C-947F-4981-8B3F-4F32E973C901}" type="slidenum">
              <a:rPr lang="da-DK" smtClean="0"/>
              <a:pPr/>
              <a:t>28</a:t>
            </a:fld>
            <a:endParaRPr lang="da-DK" dirty="0"/>
          </a:p>
        </p:txBody>
      </p:sp>
      <p:sp>
        <p:nvSpPr>
          <p:cNvPr id="13" name="Rectangle 12">
            <a:extLst>
              <a:ext uri="{FF2B5EF4-FFF2-40B4-BE49-F238E27FC236}">
                <a16:creationId xmlns:a16="http://schemas.microsoft.com/office/drawing/2014/main" id="{C31C9A83-9489-43F1-A3DE-2DC2C7055C76}"/>
              </a:ext>
            </a:extLst>
          </p:cNvPr>
          <p:cNvSpPr/>
          <p:nvPr/>
        </p:nvSpPr>
        <p:spPr>
          <a:xfrm>
            <a:off x="2182759" y="1267520"/>
            <a:ext cx="589938" cy="561109"/>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7" name="TextBox 16">
            <a:extLst>
              <a:ext uri="{FF2B5EF4-FFF2-40B4-BE49-F238E27FC236}">
                <a16:creationId xmlns:a16="http://schemas.microsoft.com/office/drawing/2014/main" id="{4572E713-DCE2-4279-B694-3276FA2EA519}"/>
              </a:ext>
            </a:extLst>
          </p:cNvPr>
          <p:cNvSpPr txBox="1"/>
          <p:nvPr/>
        </p:nvSpPr>
        <p:spPr>
          <a:xfrm>
            <a:off x="6404139" y="209748"/>
            <a:ext cx="5669874" cy="5170646"/>
          </a:xfrm>
          <a:prstGeom prst="rect">
            <a:avLst/>
          </a:prstGeom>
          <a:noFill/>
        </p:spPr>
        <p:txBody>
          <a:bodyPr wrap="square" lIns="0" tIns="0" rIns="0" bIns="0" rtlCol="0">
            <a:spAutoFit/>
          </a:bodyPr>
          <a:lstStyle/>
          <a:p>
            <a:pPr marL="342900" indent="-342900" algn="l">
              <a:buClr>
                <a:schemeClr val="accent5"/>
              </a:buClr>
              <a:buFont typeface="Arial" panose="020B0604020202020204" pitchFamily="34" charset="0"/>
              <a:buChar char="•"/>
            </a:pPr>
            <a:r>
              <a:rPr lang="da-DK" sz="2400" dirty="0"/>
              <a:t>Raspberry Pi Pico</a:t>
            </a:r>
          </a:p>
          <a:p>
            <a:pPr marL="342900" indent="-342900" algn="l">
              <a:buClr>
                <a:schemeClr val="accent5"/>
              </a:buClr>
              <a:buFont typeface="Arial" panose="020B0604020202020204" pitchFamily="34" charset="0"/>
              <a:buChar char="•"/>
            </a:pPr>
            <a:r>
              <a:rPr lang="da-DK" sz="2400" dirty="0"/>
              <a:t>ESD </a:t>
            </a:r>
            <a:r>
              <a:rPr lang="en-US" sz="2400" dirty="0"/>
              <a:t>protected</a:t>
            </a:r>
            <a:r>
              <a:rPr lang="da-DK" sz="2400" dirty="0"/>
              <a:t> input (output)</a:t>
            </a:r>
          </a:p>
          <a:p>
            <a:pPr marL="342900" indent="-342900" algn="l">
              <a:buClr>
                <a:schemeClr val="accent5"/>
              </a:buClr>
              <a:buFont typeface="Arial" panose="020B0604020202020204" pitchFamily="34" charset="0"/>
              <a:buChar char="•"/>
            </a:pPr>
            <a:r>
              <a:rPr lang="en-US" sz="2400" dirty="0"/>
              <a:t>LiPo batterie connector and charger</a:t>
            </a:r>
          </a:p>
          <a:p>
            <a:pPr marL="342900" indent="-342900" algn="l">
              <a:buClr>
                <a:schemeClr val="accent5"/>
              </a:buClr>
              <a:buFont typeface="Arial" panose="020B0604020202020204" pitchFamily="34" charset="0"/>
              <a:buChar char="•"/>
            </a:pPr>
            <a:r>
              <a:rPr lang="en-US" sz="2400" dirty="0"/>
              <a:t>Buzzer</a:t>
            </a:r>
          </a:p>
          <a:p>
            <a:pPr marL="342900" indent="-342900" algn="l">
              <a:buClr>
                <a:schemeClr val="accent5"/>
              </a:buClr>
              <a:buFont typeface="Arial" panose="020B0604020202020204" pitchFamily="34" charset="0"/>
              <a:buChar char="•"/>
            </a:pPr>
            <a:r>
              <a:rPr lang="en-US" sz="2400" dirty="0"/>
              <a:t>Reset Bottom</a:t>
            </a:r>
          </a:p>
          <a:p>
            <a:pPr marL="342900" indent="-342900" algn="l">
              <a:buClr>
                <a:schemeClr val="accent5"/>
              </a:buClr>
              <a:buFont typeface="Arial" panose="020B0604020202020204" pitchFamily="34" charset="0"/>
              <a:buChar char="•"/>
            </a:pPr>
            <a:r>
              <a:rPr lang="en-US" sz="2400" dirty="0"/>
              <a:t>SD-Card Connector</a:t>
            </a:r>
          </a:p>
          <a:p>
            <a:pPr marL="342900" indent="-342900" algn="l">
              <a:buClr>
                <a:schemeClr val="accent5"/>
              </a:buClr>
              <a:buFont typeface="Arial" panose="020B0604020202020204" pitchFamily="34" charset="0"/>
              <a:buChar char="•"/>
            </a:pPr>
            <a:r>
              <a:rPr lang="en-US" sz="2400" dirty="0"/>
              <a:t>3 User bottom</a:t>
            </a:r>
          </a:p>
          <a:p>
            <a:pPr marL="342900" indent="-342900" algn="l">
              <a:buClr>
                <a:schemeClr val="accent5"/>
              </a:buClr>
              <a:buFont typeface="Arial" panose="020B0604020202020204" pitchFamily="34" charset="0"/>
              <a:buChar char="•"/>
            </a:pPr>
            <a:r>
              <a:rPr lang="en-US" sz="2400" dirty="0"/>
              <a:t>3 Led</a:t>
            </a:r>
          </a:p>
          <a:p>
            <a:pPr marL="342900" indent="-342900" algn="l">
              <a:buClr>
                <a:schemeClr val="accent5"/>
              </a:buClr>
              <a:buFont typeface="Arial" panose="020B0604020202020204" pitchFamily="34" charset="0"/>
              <a:buChar char="•"/>
            </a:pPr>
            <a:r>
              <a:rPr lang="en-US" sz="2400" dirty="0"/>
              <a:t>Pin header directly connected to </a:t>
            </a:r>
            <a:r>
              <a:rPr lang="en-US" sz="2400" dirty="0" err="1"/>
              <a:t>RPiP</a:t>
            </a:r>
            <a:endParaRPr lang="en-US" sz="2400" dirty="0"/>
          </a:p>
          <a:p>
            <a:pPr marL="342900" indent="-342900" algn="l">
              <a:buClr>
                <a:schemeClr val="accent5"/>
              </a:buClr>
              <a:buFont typeface="Arial" panose="020B0604020202020204" pitchFamily="34" charset="0"/>
              <a:buChar char="•"/>
            </a:pPr>
            <a:r>
              <a:rPr lang="en-US" sz="2400" dirty="0"/>
              <a:t>Jumper for connecting ESD protected input, buzzer and SD-Card Connector</a:t>
            </a:r>
          </a:p>
          <a:p>
            <a:pPr marL="342900" indent="-342900" algn="l">
              <a:buClr>
                <a:schemeClr val="accent5"/>
              </a:buClr>
              <a:buFont typeface="Arial" panose="020B0604020202020204" pitchFamily="34" charset="0"/>
              <a:buChar char="•"/>
            </a:pPr>
            <a:endParaRPr lang="en-US" sz="2400" dirty="0"/>
          </a:p>
          <a:p>
            <a:pPr marL="342900" indent="-342900" algn="l">
              <a:buClr>
                <a:schemeClr val="accent5"/>
              </a:buClr>
              <a:buFont typeface="Arial" panose="020B0604020202020204" pitchFamily="34" charset="0"/>
              <a:buChar char="•"/>
            </a:pPr>
            <a:r>
              <a:rPr lang="en-US" sz="2400" dirty="0"/>
              <a:t>RP2040 Processor</a:t>
            </a:r>
          </a:p>
          <a:p>
            <a:pPr marL="342900" indent="-342900" algn="l">
              <a:buClr>
                <a:schemeClr val="accent5"/>
              </a:buClr>
              <a:buFont typeface="Arial" panose="020B0604020202020204" pitchFamily="34" charset="0"/>
              <a:buChar char="•"/>
            </a:pPr>
            <a:r>
              <a:rPr lang="en-US" sz="2400" dirty="0">
                <a:solidFill>
                  <a:srgbClr val="FF0000"/>
                </a:solidFill>
              </a:rPr>
              <a:t>Micro USB socket</a:t>
            </a:r>
            <a:endParaRPr lang="en-US" sz="2400" dirty="0"/>
          </a:p>
        </p:txBody>
      </p:sp>
      <p:cxnSp>
        <p:nvCxnSpPr>
          <p:cNvPr id="6" name="Straight Connector 5">
            <a:extLst>
              <a:ext uri="{FF2B5EF4-FFF2-40B4-BE49-F238E27FC236}">
                <a16:creationId xmlns:a16="http://schemas.microsoft.com/office/drawing/2014/main" id="{F4402A8F-7904-4933-9FDD-BB602A5A9F36}"/>
              </a:ext>
            </a:extLst>
          </p:cNvPr>
          <p:cNvCxnSpPr/>
          <p:nvPr/>
        </p:nvCxnSpPr>
        <p:spPr>
          <a:xfrm>
            <a:off x="6833419" y="4316361"/>
            <a:ext cx="4896465"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086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F48B-D2A6-46BE-9DA9-A639706ED777}"/>
              </a:ext>
            </a:extLst>
          </p:cNvPr>
          <p:cNvSpPr>
            <a:spLocks noGrp="1"/>
          </p:cNvSpPr>
          <p:nvPr>
            <p:ph type="title"/>
          </p:nvPr>
        </p:nvSpPr>
        <p:spPr/>
        <p:txBody>
          <a:bodyPr/>
          <a:lstStyle/>
          <a:p>
            <a:r>
              <a:rPr lang="da-DK" dirty="0"/>
              <a:t>UCN Board</a:t>
            </a:r>
            <a:endParaRPr lang="en-US" dirty="0"/>
          </a:p>
        </p:txBody>
      </p:sp>
      <p:pic>
        <p:nvPicPr>
          <p:cNvPr id="11" name="Content Placeholder 10" descr="A picture containing text, electronics, circuit&#10;&#10;Description automatically generated">
            <a:extLst>
              <a:ext uri="{FF2B5EF4-FFF2-40B4-BE49-F238E27FC236}">
                <a16:creationId xmlns:a16="http://schemas.microsoft.com/office/drawing/2014/main" id="{CE060521-1428-4B79-B268-FF0939C9116A}"/>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572399" y="1303350"/>
            <a:ext cx="5240594" cy="4251299"/>
          </a:xfrm>
        </p:spPr>
      </p:pic>
      <p:sp>
        <p:nvSpPr>
          <p:cNvPr id="5" name="Date Placeholder 4">
            <a:extLst>
              <a:ext uri="{FF2B5EF4-FFF2-40B4-BE49-F238E27FC236}">
                <a16:creationId xmlns:a16="http://schemas.microsoft.com/office/drawing/2014/main" id="{9D6441B2-B522-4FC0-9A0E-872CEE92EDB4}"/>
              </a:ext>
            </a:extLst>
          </p:cNvPr>
          <p:cNvSpPr>
            <a:spLocks noGrp="1"/>
          </p:cNvSpPr>
          <p:nvPr>
            <p:ph type="dt" sz="half" idx="16"/>
          </p:nvPr>
        </p:nvSpPr>
        <p:spPr/>
        <p:txBody>
          <a:bodyPr/>
          <a:lstStyle/>
          <a:p>
            <a:endParaRPr lang="da-DK" dirty="0"/>
          </a:p>
        </p:txBody>
      </p:sp>
      <p:sp>
        <p:nvSpPr>
          <p:cNvPr id="4" name="Slide Number Placeholder 3">
            <a:extLst>
              <a:ext uri="{FF2B5EF4-FFF2-40B4-BE49-F238E27FC236}">
                <a16:creationId xmlns:a16="http://schemas.microsoft.com/office/drawing/2014/main" id="{2C206279-A2EE-430D-A148-F461FCFA5A0E}"/>
              </a:ext>
            </a:extLst>
          </p:cNvPr>
          <p:cNvSpPr>
            <a:spLocks noGrp="1"/>
          </p:cNvSpPr>
          <p:nvPr>
            <p:ph type="sldNum" sz="quarter" idx="4"/>
          </p:nvPr>
        </p:nvSpPr>
        <p:spPr/>
        <p:txBody>
          <a:bodyPr/>
          <a:lstStyle/>
          <a:p>
            <a:fld id="{24C8C45C-947F-4981-8B3F-4F32E973C901}" type="slidenum">
              <a:rPr lang="da-DK" smtClean="0"/>
              <a:pPr/>
              <a:t>29</a:t>
            </a:fld>
            <a:endParaRPr lang="da-DK" dirty="0"/>
          </a:p>
        </p:txBody>
      </p:sp>
      <p:sp>
        <p:nvSpPr>
          <p:cNvPr id="13" name="Rectangle 12">
            <a:extLst>
              <a:ext uri="{FF2B5EF4-FFF2-40B4-BE49-F238E27FC236}">
                <a16:creationId xmlns:a16="http://schemas.microsoft.com/office/drawing/2014/main" id="{C31C9A83-9489-43F1-A3DE-2DC2C7055C76}"/>
              </a:ext>
            </a:extLst>
          </p:cNvPr>
          <p:cNvSpPr/>
          <p:nvPr/>
        </p:nvSpPr>
        <p:spPr>
          <a:xfrm>
            <a:off x="2094271" y="1946788"/>
            <a:ext cx="334296" cy="344129"/>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7" name="TextBox 16">
            <a:extLst>
              <a:ext uri="{FF2B5EF4-FFF2-40B4-BE49-F238E27FC236}">
                <a16:creationId xmlns:a16="http://schemas.microsoft.com/office/drawing/2014/main" id="{4572E713-DCE2-4279-B694-3276FA2EA519}"/>
              </a:ext>
            </a:extLst>
          </p:cNvPr>
          <p:cNvSpPr txBox="1"/>
          <p:nvPr/>
        </p:nvSpPr>
        <p:spPr>
          <a:xfrm>
            <a:off x="6404139" y="209748"/>
            <a:ext cx="5669874" cy="5539978"/>
          </a:xfrm>
          <a:prstGeom prst="rect">
            <a:avLst/>
          </a:prstGeom>
          <a:noFill/>
        </p:spPr>
        <p:txBody>
          <a:bodyPr wrap="square" lIns="0" tIns="0" rIns="0" bIns="0" rtlCol="0">
            <a:spAutoFit/>
          </a:bodyPr>
          <a:lstStyle/>
          <a:p>
            <a:pPr marL="342900" indent="-342900" algn="l">
              <a:buClr>
                <a:schemeClr val="accent5"/>
              </a:buClr>
              <a:buFont typeface="Arial" panose="020B0604020202020204" pitchFamily="34" charset="0"/>
              <a:buChar char="•"/>
            </a:pPr>
            <a:r>
              <a:rPr lang="da-DK" sz="2400" dirty="0"/>
              <a:t>Raspberry Pi Pico</a:t>
            </a:r>
          </a:p>
          <a:p>
            <a:pPr marL="342900" indent="-342900" algn="l">
              <a:buClr>
                <a:schemeClr val="accent5"/>
              </a:buClr>
              <a:buFont typeface="Arial" panose="020B0604020202020204" pitchFamily="34" charset="0"/>
              <a:buChar char="•"/>
            </a:pPr>
            <a:r>
              <a:rPr lang="da-DK" sz="2400" dirty="0"/>
              <a:t>ESD </a:t>
            </a:r>
            <a:r>
              <a:rPr lang="en-US" sz="2400" dirty="0"/>
              <a:t>protected</a:t>
            </a:r>
            <a:r>
              <a:rPr lang="da-DK" sz="2400" dirty="0"/>
              <a:t> input (output)</a:t>
            </a:r>
          </a:p>
          <a:p>
            <a:pPr marL="342900" indent="-342900" algn="l">
              <a:buClr>
                <a:schemeClr val="accent5"/>
              </a:buClr>
              <a:buFont typeface="Arial" panose="020B0604020202020204" pitchFamily="34" charset="0"/>
              <a:buChar char="•"/>
            </a:pPr>
            <a:r>
              <a:rPr lang="en-US" sz="2400" dirty="0"/>
              <a:t>LiPo batterie connector and charger</a:t>
            </a:r>
          </a:p>
          <a:p>
            <a:pPr marL="342900" indent="-342900" algn="l">
              <a:buClr>
                <a:schemeClr val="accent5"/>
              </a:buClr>
              <a:buFont typeface="Arial" panose="020B0604020202020204" pitchFamily="34" charset="0"/>
              <a:buChar char="•"/>
            </a:pPr>
            <a:r>
              <a:rPr lang="en-US" sz="2400" dirty="0"/>
              <a:t>Buzzer</a:t>
            </a:r>
          </a:p>
          <a:p>
            <a:pPr marL="342900" indent="-342900" algn="l">
              <a:buClr>
                <a:schemeClr val="accent5"/>
              </a:buClr>
              <a:buFont typeface="Arial" panose="020B0604020202020204" pitchFamily="34" charset="0"/>
              <a:buChar char="•"/>
            </a:pPr>
            <a:r>
              <a:rPr lang="en-US" sz="2400" dirty="0"/>
              <a:t>Reset Bottom</a:t>
            </a:r>
          </a:p>
          <a:p>
            <a:pPr marL="342900" indent="-342900" algn="l">
              <a:buClr>
                <a:schemeClr val="accent5"/>
              </a:buClr>
              <a:buFont typeface="Arial" panose="020B0604020202020204" pitchFamily="34" charset="0"/>
              <a:buChar char="•"/>
            </a:pPr>
            <a:r>
              <a:rPr lang="en-US" sz="2400" dirty="0"/>
              <a:t>SD-Card Connector</a:t>
            </a:r>
          </a:p>
          <a:p>
            <a:pPr marL="342900" indent="-342900" algn="l">
              <a:buClr>
                <a:schemeClr val="accent5"/>
              </a:buClr>
              <a:buFont typeface="Arial" panose="020B0604020202020204" pitchFamily="34" charset="0"/>
              <a:buChar char="•"/>
            </a:pPr>
            <a:r>
              <a:rPr lang="en-US" sz="2400" dirty="0"/>
              <a:t>3 User bottom</a:t>
            </a:r>
          </a:p>
          <a:p>
            <a:pPr marL="342900" indent="-342900" algn="l">
              <a:buClr>
                <a:schemeClr val="accent5"/>
              </a:buClr>
              <a:buFont typeface="Arial" panose="020B0604020202020204" pitchFamily="34" charset="0"/>
              <a:buChar char="•"/>
            </a:pPr>
            <a:r>
              <a:rPr lang="en-US" sz="2400" dirty="0"/>
              <a:t>3 Led</a:t>
            </a:r>
          </a:p>
          <a:p>
            <a:pPr marL="342900" indent="-342900" algn="l">
              <a:buClr>
                <a:schemeClr val="accent5"/>
              </a:buClr>
              <a:buFont typeface="Arial" panose="020B0604020202020204" pitchFamily="34" charset="0"/>
              <a:buChar char="•"/>
            </a:pPr>
            <a:r>
              <a:rPr lang="en-US" sz="2400" dirty="0"/>
              <a:t>Pin header directly connected to </a:t>
            </a:r>
            <a:r>
              <a:rPr lang="en-US" sz="2400" dirty="0" err="1"/>
              <a:t>RPiP</a:t>
            </a:r>
            <a:endParaRPr lang="en-US" sz="2400" dirty="0"/>
          </a:p>
          <a:p>
            <a:pPr marL="342900" indent="-342900" algn="l">
              <a:buClr>
                <a:schemeClr val="accent5"/>
              </a:buClr>
              <a:buFont typeface="Arial" panose="020B0604020202020204" pitchFamily="34" charset="0"/>
              <a:buChar char="•"/>
            </a:pPr>
            <a:r>
              <a:rPr lang="en-US" sz="2400" dirty="0"/>
              <a:t>Jumper for connecting ESD protected input, buzzer and SD-Card Connector</a:t>
            </a:r>
          </a:p>
          <a:p>
            <a:pPr marL="342900" indent="-342900" algn="l">
              <a:buClr>
                <a:schemeClr val="accent5"/>
              </a:buClr>
              <a:buFont typeface="Arial" panose="020B0604020202020204" pitchFamily="34" charset="0"/>
              <a:buChar char="•"/>
            </a:pPr>
            <a:endParaRPr lang="en-US" sz="2400" dirty="0"/>
          </a:p>
          <a:p>
            <a:pPr marL="342900" indent="-342900" algn="l">
              <a:buClr>
                <a:schemeClr val="accent5"/>
              </a:buClr>
              <a:buFont typeface="Arial" panose="020B0604020202020204" pitchFamily="34" charset="0"/>
              <a:buChar char="•"/>
            </a:pPr>
            <a:r>
              <a:rPr lang="en-US" sz="2400" dirty="0"/>
              <a:t>RP2040 Processor</a:t>
            </a:r>
          </a:p>
          <a:p>
            <a:pPr marL="342900" indent="-342900" algn="l">
              <a:buClr>
                <a:schemeClr val="accent5"/>
              </a:buClr>
              <a:buFont typeface="Arial" panose="020B0604020202020204" pitchFamily="34" charset="0"/>
              <a:buChar char="•"/>
            </a:pPr>
            <a:r>
              <a:rPr lang="en-US" sz="2400" dirty="0"/>
              <a:t>Micro USB socket</a:t>
            </a:r>
          </a:p>
          <a:p>
            <a:pPr marL="342900" indent="-342900" algn="l">
              <a:buClr>
                <a:schemeClr val="accent5"/>
              </a:buClr>
              <a:buFont typeface="Arial" panose="020B0604020202020204" pitchFamily="34" charset="0"/>
              <a:buChar char="•"/>
            </a:pPr>
            <a:r>
              <a:rPr lang="en-US" sz="2400" dirty="0" err="1">
                <a:solidFill>
                  <a:srgbClr val="FF0000"/>
                </a:solidFill>
              </a:rPr>
              <a:t>Bootselect</a:t>
            </a:r>
            <a:endParaRPr lang="en-US" sz="2400" dirty="0"/>
          </a:p>
        </p:txBody>
      </p:sp>
      <p:cxnSp>
        <p:nvCxnSpPr>
          <p:cNvPr id="6" name="Straight Connector 5">
            <a:extLst>
              <a:ext uri="{FF2B5EF4-FFF2-40B4-BE49-F238E27FC236}">
                <a16:creationId xmlns:a16="http://schemas.microsoft.com/office/drawing/2014/main" id="{F4402A8F-7904-4933-9FDD-BB602A5A9F36}"/>
              </a:ext>
            </a:extLst>
          </p:cNvPr>
          <p:cNvCxnSpPr/>
          <p:nvPr/>
        </p:nvCxnSpPr>
        <p:spPr>
          <a:xfrm>
            <a:off x="6823587" y="4434348"/>
            <a:ext cx="4896465"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353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5E4B44-7DF6-4E72-8C45-73AF612F5FB0}"/>
              </a:ext>
            </a:extLst>
          </p:cNvPr>
          <p:cNvSpPr>
            <a:spLocks noGrp="1"/>
          </p:cNvSpPr>
          <p:nvPr>
            <p:ph type="ctrTitle"/>
          </p:nvPr>
        </p:nvSpPr>
        <p:spPr/>
        <p:txBody>
          <a:bodyPr/>
          <a:lstStyle/>
          <a:p>
            <a:r>
              <a:rPr lang="da-DK" dirty="0"/>
              <a:t>Raspberry Pi</a:t>
            </a:r>
            <a:br>
              <a:rPr lang="da-DK" dirty="0"/>
            </a:br>
            <a:endParaRPr lang="en-US" dirty="0"/>
          </a:p>
        </p:txBody>
      </p:sp>
      <p:sp>
        <p:nvSpPr>
          <p:cNvPr id="7" name="Subtitle 6">
            <a:extLst>
              <a:ext uri="{FF2B5EF4-FFF2-40B4-BE49-F238E27FC236}">
                <a16:creationId xmlns:a16="http://schemas.microsoft.com/office/drawing/2014/main" id="{C6C3F354-592F-4B90-AFF9-F4BFAF3CFCA2}"/>
              </a:ext>
            </a:extLst>
          </p:cNvPr>
          <p:cNvSpPr>
            <a:spLocks noGrp="1"/>
          </p:cNvSpPr>
          <p:nvPr>
            <p:ph type="subTitle" idx="1"/>
          </p:nvPr>
        </p:nvSpPr>
        <p:spPr/>
        <p:txBody>
          <a:bodyPr/>
          <a:lstStyle/>
          <a:p>
            <a:endParaRPr lang="en-US" dirty="0"/>
          </a:p>
        </p:txBody>
      </p:sp>
      <p:sp>
        <p:nvSpPr>
          <p:cNvPr id="5" name="Date Placeholder 4">
            <a:extLst>
              <a:ext uri="{FF2B5EF4-FFF2-40B4-BE49-F238E27FC236}">
                <a16:creationId xmlns:a16="http://schemas.microsoft.com/office/drawing/2014/main" id="{394FB287-E53B-456E-85F8-EF9B7DE6027C}"/>
              </a:ext>
            </a:extLst>
          </p:cNvPr>
          <p:cNvSpPr>
            <a:spLocks noGrp="1"/>
          </p:cNvSpPr>
          <p:nvPr>
            <p:ph type="dt" sz="half" idx="2"/>
          </p:nvPr>
        </p:nvSpPr>
        <p:spPr/>
        <p:txBody>
          <a:bodyPr/>
          <a:lstStyle/>
          <a:p>
            <a:endParaRPr lang="da-DK" dirty="0"/>
          </a:p>
        </p:txBody>
      </p:sp>
      <p:sp>
        <p:nvSpPr>
          <p:cNvPr id="4" name="Slide Number Placeholder 3">
            <a:extLst>
              <a:ext uri="{FF2B5EF4-FFF2-40B4-BE49-F238E27FC236}">
                <a16:creationId xmlns:a16="http://schemas.microsoft.com/office/drawing/2014/main" id="{4D0DD040-5520-47E2-B18C-CA84A5DC37B5}"/>
              </a:ext>
            </a:extLst>
          </p:cNvPr>
          <p:cNvSpPr>
            <a:spLocks noGrp="1"/>
          </p:cNvSpPr>
          <p:nvPr>
            <p:ph type="sldNum" sz="quarter" idx="4"/>
          </p:nvPr>
        </p:nvSpPr>
        <p:spPr/>
        <p:txBody>
          <a:bodyPr/>
          <a:lstStyle/>
          <a:p>
            <a:fld id="{24C8C45C-947F-4981-8B3F-4F32E973C901}" type="slidenum">
              <a:rPr lang="da-DK" smtClean="0"/>
              <a:pPr/>
              <a:t>3</a:t>
            </a:fld>
            <a:endParaRPr lang="da-DK" dirty="0"/>
          </a:p>
        </p:txBody>
      </p:sp>
    </p:spTree>
    <p:extLst>
      <p:ext uri="{BB962C8B-B14F-4D97-AF65-F5344CB8AC3E}">
        <p14:creationId xmlns:p14="http://schemas.microsoft.com/office/powerpoint/2010/main" val="944464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F48B-D2A6-46BE-9DA9-A639706ED777}"/>
              </a:ext>
            </a:extLst>
          </p:cNvPr>
          <p:cNvSpPr>
            <a:spLocks noGrp="1"/>
          </p:cNvSpPr>
          <p:nvPr>
            <p:ph type="title"/>
          </p:nvPr>
        </p:nvSpPr>
        <p:spPr/>
        <p:txBody>
          <a:bodyPr/>
          <a:lstStyle/>
          <a:p>
            <a:r>
              <a:rPr lang="da-DK" dirty="0"/>
              <a:t>UCN Board</a:t>
            </a:r>
            <a:endParaRPr lang="en-US" dirty="0"/>
          </a:p>
        </p:txBody>
      </p:sp>
      <p:pic>
        <p:nvPicPr>
          <p:cNvPr id="11" name="Content Placeholder 10" descr="A picture containing text, electronics, circuit&#10;&#10;Description automatically generated">
            <a:extLst>
              <a:ext uri="{FF2B5EF4-FFF2-40B4-BE49-F238E27FC236}">
                <a16:creationId xmlns:a16="http://schemas.microsoft.com/office/drawing/2014/main" id="{CE060521-1428-4B79-B268-FF0939C9116A}"/>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572399" y="1303350"/>
            <a:ext cx="5240594" cy="4251299"/>
          </a:xfrm>
        </p:spPr>
      </p:pic>
      <p:sp>
        <p:nvSpPr>
          <p:cNvPr id="5" name="Date Placeholder 4">
            <a:extLst>
              <a:ext uri="{FF2B5EF4-FFF2-40B4-BE49-F238E27FC236}">
                <a16:creationId xmlns:a16="http://schemas.microsoft.com/office/drawing/2014/main" id="{9D6441B2-B522-4FC0-9A0E-872CEE92EDB4}"/>
              </a:ext>
            </a:extLst>
          </p:cNvPr>
          <p:cNvSpPr>
            <a:spLocks noGrp="1"/>
          </p:cNvSpPr>
          <p:nvPr>
            <p:ph type="dt" sz="half" idx="16"/>
          </p:nvPr>
        </p:nvSpPr>
        <p:spPr/>
        <p:txBody>
          <a:bodyPr/>
          <a:lstStyle/>
          <a:p>
            <a:endParaRPr lang="da-DK" dirty="0"/>
          </a:p>
        </p:txBody>
      </p:sp>
      <p:sp>
        <p:nvSpPr>
          <p:cNvPr id="4" name="Slide Number Placeholder 3">
            <a:extLst>
              <a:ext uri="{FF2B5EF4-FFF2-40B4-BE49-F238E27FC236}">
                <a16:creationId xmlns:a16="http://schemas.microsoft.com/office/drawing/2014/main" id="{2C206279-A2EE-430D-A148-F461FCFA5A0E}"/>
              </a:ext>
            </a:extLst>
          </p:cNvPr>
          <p:cNvSpPr>
            <a:spLocks noGrp="1"/>
          </p:cNvSpPr>
          <p:nvPr>
            <p:ph type="sldNum" sz="quarter" idx="4"/>
          </p:nvPr>
        </p:nvSpPr>
        <p:spPr/>
        <p:txBody>
          <a:bodyPr/>
          <a:lstStyle/>
          <a:p>
            <a:fld id="{24C8C45C-947F-4981-8B3F-4F32E973C901}" type="slidenum">
              <a:rPr lang="da-DK" smtClean="0"/>
              <a:pPr/>
              <a:t>30</a:t>
            </a:fld>
            <a:endParaRPr lang="da-DK" dirty="0"/>
          </a:p>
        </p:txBody>
      </p:sp>
      <p:sp>
        <p:nvSpPr>
          <p:cNvPr id="13" name="Rectangle 12">
            <a:extLst>
              <a:ext uri="{FF2B5EF4-FFF2-40B4-BE49-F238E27FC236}">
                <a16:creationId xmlns:a16="http://schemas.microsoft.com/office/drawing/2014/main" id="{C31C9A83-9489-43F1-A3DE-2DC2C7055C76}"/>
              </a:ext>
            </a:extLst>
          </p:cNvPr>
          <p:cNvSpPr/>
          <p:nvPr/>
        </p:nvSpPr>
        <p:spPr>
          <a:xfrm>
            <a:off x="2222091" y="4182234"/>
            <a:ext cx="501444" cy="344129"/>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7" name="TextBox 16">
            <a:extLst>
              <a:ext uri="{FF2B5EF4-FFF2-40B4-BE49-F238E27FC236}">
                <a16:creationId xmlns:a16="http://schemas.microsoft.com/office/drawing/2014/main" id="{4572E713-DCE2-4279-B694-3276FA2EA519}"/>
              </a:ext>
            </a:extLst>
          </p:cNvPr>
          <p:cNvSpPr txBox="1"/>
          <p:nvPr/>
        </p:nvSpPr>
        <p:spPr>
          <a:xfrm>
            <a:off x="6404139" y="209748"/>
            <a:ext cx="5669874" cy="5909310"/>
          </a:xfrm>
          <a:prstGeom prst="rect">
            <a:avLst/>
          </a:prstGeom>
          <a:noFill/>
        </p:spPr>
        <p:txBody>
          <a:bodyPr wrap="square" lIns="0" tIns="0" rIns="0" bIns="0" rtlCol="0">
            <a:spAutoFit/>
          </a:bodyPr>
          <a:lstStyle/>
          <a:p>
            <a:pPr marL="342900" indent="-342900" algn="l">
              <a:buClr>
                <a:schemeClr val="accent5"/>
              </a:buClr>
              <a:buFont typeface="Arial" panose="020B0604020202020204" pitchFamily="34" charset="0"/>
              <a:buChar char="•"/>
            </a:pPr>
            <a:r>
              <a:rPr lang="da-DK" sz="2400" dirty="0"/>
              <a:t>Raspberry Pi Pico</a:t>
            </a:r>
          </a:p>
          <a:p>
            <a:pPr marL="342900" indent="-342900" algn="l">
              <a:buClr>
                <a:schemeClr val="accent5"/>
              </a:buClr>
              <a:buFont typeface="Arial" panose="020B0604020202020204" pitchFamily="34" charset="0"/>
              <a:buChar char="•"/>
            </a:pPr>
            <a:r>
              <a:rPr lang="da-DK" sz="2400" dirty="0"/>
              <a:t>ESD </a:t>
            </a:r>
            <a:r>
              <a:rPr lang="en-US" sz="2400" dirty="0"/>
              <a:t>protected</a:t>
            </a:r>
            <a:r>
              <a:rPr lang="da-DK" sz="2400" dirty="0"/>
              <a:t> input (output)</a:t>
            </a:r>
          </a:p>
          <a:p>
            <a:pPr marL="342900" indent="-342900" algn="l">
              <a:buClr>
                <a:schemeClr val="accent5"/>
              </a:buClr>
              <a:buFont typeface="Arial" panose="020B0604020202020204" pitchFamily="34" charset="0"/>
              <a:buChar char="•"/>
            </a:pPr>
            <a:r>
              <a:rPr lang="en-US" sz="2400" dirty="0"/>
              <a:t>LiPo batterie connector and charger</a:t>
            </a:r>
          </a:p>
          <a:p>
            <a:pPr marL="342900" indent="-342900" algn="l">
              <a:buClr>
                <a:schemeClr val="accent5"/>
              </a:buClr>
              <a:buFont typeface="Arial" panose="020B0604020202020204" pitchFamily="34" charset="0"/>
              <a:buChar char="•"/>
            </a:pPr>
            <a:r>
              <a:rPr lang="en-US" sz="2400" dirty="0"/>
              <a:t>Buzzer</a:t>
            </a:r>
          </a:p>
          <a:p>
            <a:pPr marL="342900" indent="-342900" algn="l">
              <a:buClr>
                <a:schemeClr val="accent5"/>
              </a:buClr>
              <a:buFont typeface="Arial" panose="020B0604020202020204" pitchFamily="34" charset="0"/>
              <a:buChar char="•"/>
            </a:pPr>
            <a:r>
              <a:rPr lang="en-US" sz="2400" dirty="0"/>
              <a:t>Reset Bottom</a:t>
            </a:r>
          </a:p>
          <a:p>
            <a:pPr marL="342900" indent="-342900" algn="l">
              <a:buClr>
                <a:schemeClr val="accent5"/>
              </a:buClr>
              <a:buFont typeface="Arial" panose="020B0604020202020204" pitchFamily="34" charset="0"/>
              <a:buChar char="•"/>
            </a:pPr>
            <a:r>
              <a:rPr lang="en-US" sz="2400" dirty="0"/>
              <a:t>SD-Card Connector</a:t>
            </a:r>
          </a:p>
          <a:p>
            <a:pPr marL="342900" indent="-342900" algn="l">
              <a:buClr>
                <a:schemeClr val="accent5"/>
              </a:buClr>
              <a:buFont typeface="Arial" panose="020B0604020202020204" pitchFamily="34" charset="0"/>
              <a:buChar char="•"/>
            </a:pPr>
            <a:r>
              <a:rPr lang="en-US" sz="2400" dirty="0"/>
              <a:t>3 User bottom</a:t>
            </a:r>
          </a:p>
          <a:p>
            <a:pPr marL="342900" indent="-342900" algn="l">
              <a:buClr>
                <a:schemeClr val="accent5"/>
              </a:buClr>
              <a:buFont typeface="Arial" panose="020B0604020202020204" pitchFamily="34" charset="0"/>
              <a:buChar char="•"/>
            </a:pPr>
            <a:r>
              <a:rPr lang="en-US" sz="2400" dirty="0"/>
              <a:t>3 Led</a:t>
            </a:r>
          </a:p>
          <a:p>
            <a:pPr marL="342900" indent="-342900" algn="l">
              <a:buClr>
                <a:schemeClr val="accent5"/>
              </a:buClr>
              <a:buFont typeface="Arial" panose="020B0604020202020204" pitchFamily="34" charset="0"/>
              <a:buChar char="•"/>
            </a:pPr>
            <a:r>
              <a:rPr lang="en-US" sz="2400" dirty="0"/>
              <a:t>Pin header directly connected to </a:t>
            </a:r>
            <a:r>
              <a:rPr lang="en-US" sz="2400" dirty="0" err="1"/>
              <a:t>RPiP</a:t>
            </a:r>
            <a:endParaRPr lang="en-US" sz="2400" dirty="0"/>
          </a:p>
          <a:p>
            <a:pPr marL="342900" indent="-342900" algn="l">
              <a:buClr>
                <a:schemeClr val="accent5"/>
              </a:buClr>
              <a:buFont typeface="Arial" panose="020B0604020202020204" pitchFamily="34" charset="0"/>
              <a:buChar char="•"/>
            </a:pPr>
            <a:r>
              <a:rPr lang="en-US" sz="2400" dirty="0"/>
              <a:t>Jumper for connecting ESD protected input, buzzer and SD-Card Connector</a:t>
            </a:r>
          </a:p>
          <a:p>
            <a:pPr marL="342900" indent="-342900" algn="l">
              <a:buClr>
                <a:schemeClr val="accent5"/>
              </a:buClr>
              <a:buFont typeface="Arial" panose="020B0604020202020204" pitchFamily="34" charset="0"/>
              <a:buChar char="•"/>
            </a:pPr>
            <a:endParaRPr lang="en-US" sz="2400" dirty="0"/>
          </a:p>
          <a:p>
            <a:pPr marL="342900" indent="-342900" algn="l">
              <a:buClr>
                <a:schemeClr val="accent5"/>
              </a:buClr>
              <a:buFont typeface="Arial" panose="020B0604020202020204" pitchFamily="34" charset="0"/>
              <a:buChar char="•"/>
            </a:pPr>
            <a:r>
              <a:rPr lang="en-US" sz="2400" dirty="0"/>
              <a:t>RP2040 Processor</a:t>
            </a:r>
          </a:p>
          <a:p>
            <a:pPr marL="342900" indent="-342900" algn="l">
              <a:buClr>
                <a:schemeClr val="accent5"/>
              </a:buClr>
              <a:buFont typeface="Arial" panose="020B0604020202020204" pitchFamily="34" charset="0"/>
              <a:buChar char="•"/>
            </a:pPr>
            <a:r>
              <a:rPr lang="en-US" sz="2400" dirty="0"/>
              <a:t>Micro USB socket</a:t>
            </a:r>
          </a:p>
          <a:p>
            <a:pPr marL="342900" indent="-342900" algn="l">
              <a:buClr>
                <a:schemeClr val="accent5"/>
              </a:buClr>
              <a:buFont typeface="Arial" panose="020B0604020202020204" pitchFamily="34" charset="0"/>
              <a:buChar char="•"/>
            </a:pPr>
            <a:r>
              <a:rPr lang="en-US" sz="2400" dirty="0" err="1"/>
              <a:t>Bootselect</a:t>
            </a:r>
            <a:endParaRPr lang="en-US" sz="2400" dirty="0"/>
          </a:p>
          <a:p>
            <a:pPr marL="342900" indent="-342900" algn="l">
              <a:buClr>
                <a:schemeClr val="accent5"/>
              </a:buClr>
              <a:buFont typeface="Arial" panose="020B0604020202020204" pitchFamily="34" charset="0"/>
              <a:buChar char="•"/>
            </a:pPr>
            <a:r>
              <a:rPr lang="en-US" sz="2400" dirty="0">
                <a:solidFill>
                  <a:srgbClr val="FF0000"/>
                </a:solidFill>
              </a:rPr>
              <a:t>Debug interface</a:t>
            </a:r>
            <a:endParaRPr lang="en-US" sz="2400" dirty="0"/>
          </a:p>
        </p:txBody>
      </p:sp>
      <p:cxnSp>
        <p:nvCxnSpPr>
          <p:cNvPr id="6" name="Straight Connector 5">
            <a:extLst>
              <a:ext uri="{FF2B5EF4-FFF2-40B4-BE49-F238E27FC236}">
                <a16:creationId xmlns:a16="http://schemas.microsoft.com/office/drawing/2014/main" id="{F4402A8F-7904-4933-9FDD-BB602A5A9F36}"/>
              </a:ext>
            </a:extLst>
          </p:cNvPr>
          <p:cNvCxnSpPr/>
          <p:nvPr/>
        </p:nvCxnSpPr>
        <p:spPr>
          <a:xfrm>
            <a:off x="6823587" y="4434348"/>
            <a:ext cx="4896465"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947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F48B-D2A6-46BE-9DA9-A639706ED777}"/>
              </a:ext>
            </a:extLst>
          </p:cNvPr>
          <p:cNvSpPr>
            <a:spLocks noGrp="1"/>
          </p:cNvSpPr>
          <p:nvPr>
            <p:ph type="title"/>
          </p:nvPr>
        </p:nvSpPr>
        <p:spPr/>
        <p:txBody>
          <a:bodyPr/>
          <a:lstStyle/>
          <a:p>
            <a:r>
              <a:rPr lang="da-DK" dirty="0"/>
              <a:t>UCN Board</a:t>
            </a:r>
            <a:endParaRPr lang="en-US" dirty="0"/>
          </a:p>
        </p:txBody>
      </p:sp>
      <p:pic>
        <p:nvPicPr>
          <p:cNvPr id="11" name="Content Placeholder 10" descr="A picture containing text, electronics, circuit&#10;&#10;Description automatically generated">
            <a:extLst>
              <a:ext uri="{FF2B5EF4-FFF2-40B4-BE49-F238E27FC236}">
                <a16:creationId xmlns:a16="http://schemas.microsoft.com/office/drawing/2014/main" id="{CE060521-1428-4B79-B268-FF0939C9116A}"/>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572399" y="1303350"/>
            <a:ext cx="5240594" cy="4251299"/>
          </a:xfrm>
        </p:spPr>
      </p:pic>
      <p:sp>
        <p:nvSpPr>
          <p:cNvPr id="5" name="Date Placeholder 4">
            <a:extLst>
              <a:ext uri="{FF2B5EF4-FFF2-40B4-BE49-F238E27FC236}">
                <a16:creationId xmlns:a16="http://schemas.microsoft.com/office/drawing/2014/main" id="{9D6441B2-B522-4FC0-9A0E-872CEE92EDB4}"/>
              </a:ext>
            </a:extLst>
          </p:cNvPr>
          <p:cNvSpPr>
            <a:spLocks noGrp="1"/>
          </p:cNvSpPr>
          <p:nvPr>
            <p:ph type="dt" sz="half" idx="16"/>
          </p:nvPr>
        </p:nvSpPr>
        <p:spPr/>
        <p:txBody>
          <a:bodyPr/>
          <a:lstStyle/>
          <a:p>
            <a:endParaRPr lang="da-DK" dirty="0"/>
          </a:p>
        </p:txBody>
      </p:sp>
      <p:sp>
        <p:nvSpPr>
          <p:cNvPr id="4" name="Slide Number Placeholder 3">
            <a:extLst>
              <a:ext uri="{FF2B5EF4-FFF2-40B4-BE49-F238E27FC236}">
                <a16:creationId xmlns:a16="http://schemas.microsoft.com/office/drawing/2014/main" id="{2C206279-A2EE-430D-A148-F461FCFA5A0E}"/>
              </a:ext>
            </a:extLst>
          </p:cNvPr>
          <p:cNvSpPr>
            <a:spLocks noGrp="1"/>
          </p:cNvSpPr>
          <p:nvPr>
            <p:ph type="sldNum" sz="quarter" idx="4"/>
          </p:nvPr>
        </p:nvSpPr>
        <p:spPr/>
        <p:txBody>
          <a:bodyPr/>
          <a:lstStyle/>
          <a:p>
            <a:fld id="{24C8C45C-947F-4981-8B3F-4F32E973C901}" type="slidenum">
              <a:rPr lang="da-DK" smtClean="0"/>
              <a:pPr/>
              <a:t>31</a:t>
            </a:fld>
            <a:endParaRPr lang="da-DK" dirty="0"/>
          </a:p>
        </p:txBody>
      </p:sp>
      <p:sp>
        <p:nvSpPr>
          <p:cNvPr id="13" name="Rectangle 12">
            <a:extLst>
              <a:ext uri="{FF2B5EF4-FFF2-40B4-BE49-F238E27FC236}">
                <a16:creationId xmlns:a16="http://schemas.microsoft.com/office/drawing/2014/main" id="{C31C9A83-9489-43F1-A3DE-2DC2C7055C76}"/>
              </a:ext>
            </a:extLst>
          </p:cNvPr>
          <p:cNvSpPr/>
          <p:nvPr/>
        </p:nvSpPr>
        <p:spPr>
          <a:xfrm>
            <a:off x="2094271" y="2357554"/>
            <a:ext cx="314632" cy="344129"/>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2000" noProof="0" dirty="0" err="1"/>
          </a:p>
        </p:txBody>
      </p:sp>
      <p:sp>
        <p:nvSpPr>
          <p:cNvPr id="17" name="TextBox 16">
            <a:extLst>
              <a:ext uri="{FF2B5EF4-FFF2-40B4-BE49-F238E27FC236}">
                <a16:creationId xmlns:a16="http://schemas.microsoft.com/office/drawing/2014/main" id="{4572E713-DCE2-4279-B694-3276FA2EA519}"/>
              </a:ext>
            </a:extLst>
          </p:cNvPr>
          <p:cNvSpPr txBox="1"/>
          <p:nvPr/>
        </p:nvSpPr>
        <p:spPr>
          <a:xfrm>
            <a:off x="6404139" y="209748"/>
            <a:ext cx="5669874" cy="6278642"/>
          </a:xfrm>
          <a:prstGeom prst="rect">
            <a:avLst/>
          </a:prstGeom>
          <a:noFill/>
        </p:spPr>
        <p:txBody>
          <a:bodyPr wrap="square" lIns="0" tIns="0" rIns="0" bIns="0" rtlCol="0">
            <a:spAutoFit/>
          </a:bodyPr>
          <a:lstStyle/>
          <a:p>
            <a:pPr marL="342900" indent="-342900" algn="l">
              <a:buClr>
                <a:schemeClr val="accent5"/>
              </a:buClr>
              <a:buFont typeface="Arial" panose="020B0604020202020204" pitchFamily="34" charset="0"/>
              <a:buChar char="•"/>
            </a:pPr>
            <a:r>
              <a:rPr lang="da-DK" sz="2400" dirty="0"/>
              <a:t>Raspberry Pi Pico</a:t>
            </a:r>
          </a:p>
          <a:p>
            <a:pPr marL="342900" indent="-342900" algn="l">
              <a:buClr>
                <a:schemeClr val="accent5"/>
              </a:buClr>
              <a:buFont typeface="Arial" panose="020B0604020202020204" pitchFamily="34" charset="0"/>
              <a:buChar char="•"/>
            </a:pPr>
            <a:r>
              <a:rPr lang="da-DK" sz="2400" dirty="0"/>
              <a:t>ESD </a:t>
            </a:r>
            <a:r>
              <a:rPr lang="en-US" sz="2400" dirty="0"/>
              <a:t>protected</a:t>
            </a:r>
            <a:r>
              <a:rPr lang="da-DK" sz="2400" dirty="0"/>
              <a:t> input (output)</a:t>
            </a:r>
          </a:p>
          <a:p>
            <a:pPr marL="342900" indent="-342900" algn="l">
              <a:buClr>
                <a:schemeClr val="accent5"/>
              </a:buClr>
              <a:buFont typeface="Arial" panose="020B0604020202020204" pitchFamily="34" charset="0"/>
              <a:buChar char="•"/>
            </a:pPr>
            <a:r>
              <a:rPr lang="en-US" sz="2400" dirty="0"/>
              <a:t>LiPo batterie connector and charger</a:t>
            </a:r>
          </a:p>
          <a:p>
            <a:pPr marL="342900" indent="-342900" algn="l">
              <a:buClr>
                <a:schemeClr val="accent5"/>
              </a:buClr>
              <a:buFont typeface="Arial" panose="020B0604020202020204" pitchFamily="34" charset="0"/>
              <a:buChar char="•"/>
            </a:pPr>
            <a:r>
              <a:rPr lang="en-US" sz="2400" dirty="0"/>
              <a:t>Buzzer</a:t>
            </a:r>
          </a:p>
          <a:p>
            <a:pPr marL="342900" indent="-342900" algn="l">
              <a:buClr>
                <a:schemeClr val="accent5"/>
              </a:buClr>
              <a:buFont typeface="Arial" panose="020B0604020202020204" pitchFamily="34" charset="0"/>
              <a:buChar char="•"/>
            </a:pPr>
            <a:r>
              <a:rPr lang="en-US" sz="2400" dirty="0"/>
              <a:t>Reset Bottom</a:t>
            </a:r>
          </a:p>
          <a:p>
            <a:pPr marL="342900" indent="-342900" algn="l">
              <a:buClr>
                <a:schemeClr val="accent5"/>
              </a:buClr>
              <a:buFont typeface="Arial" panose="020B0604020202020204" pitchFamily="34" charset="0"/>
              <a:buChar char="•"/>
            </a:pPr>
            <a:r>
              <a:rPr lang="en-US" sz="2400" dirty="0"/>
              <a:t>SD-Card Connector</a:t>
            </a:r>
          </a:p>
          <a:p>
            <a:pPr marL="342900" indent="-342900" algn="l">
              <a:buClr>
                <a:schemeClr val="accent5"/>
              </a:buClr>
              <a:buFont typeface="Arial" panose="020B0604020202020204" pitchFamily="34" charset="0"/>
              <a:buChar char="•"/>
            </a:pPr>
            <a:r>
              <a:rPr lang="en-US" sz="2400" dirty="0"/>
              <a:t>3 User bottom</a:t>
            </a:r>
          </a:p>
          <a:p>
            <a:pPr marL="342900" indent="-342900" algn="l">
              <a:buClr>
                <a:schemeClr val="accent5"/>
              </a:buClr>
              <a:buFont typeface="Arial" panose="020B0604020202020204" pitchFamily="34" charset="0"/>
              <a:buChar char="•"/>
            </a:pPr>
            <a:r>
              <a:rPr lang="en-US" sz="2400" dirty="0"/>
              <a:t>3 Led</a:t>
            </a:r>
          </a:p>
          <a:p>
            <a:pPr marL="342900" indent="-342900" algn="l">
              <a:buClr>
                <a:schemeClr val="accent5"/>
              </a:buClr>
              <a:buFont typeface="Arial" panose="020B0604020202020204" pitchFamily="34" charset="0"/>
              <a:buChar char="•"/>
            </a:pPr>
            <a:r>
              <a:rPr lang="en-US" sz="2400" dirty="0"/>
              <a:t>Pin header directly connected to </a:t>
            </a:r>
            <a:r>
              <a:rPr lang="en-US" sz="2400" dirty="0" err="1"/>
              <a:t>RPiP</a:t>
            </a:r>
            <a:endParaRPr lang="en-US" sz="2400" dirty="0"/>
          </a:p>
          <a:p>
            <a:pPr marL="342900" indent="-342900" algn="l">
              <a:buClr>
                <a:schemeClr val="accent5"/>
              </a:buClr>
              <a:buFont typeface="Arial" panose="020B0604020202020204" pitchFamily="34" charset="0"/>
              <a:buChar char="•"/>
            </a:pPr>
            <a:r>
              <a:rPr lang="en-US" sz="2400" dirty="0"/>
              <a:t>Jumper for connecting ESD protected input, buzzer and SD-Card Connector</a:t>
            </a:r>
          </a:p>
          <a:p>
            <a:pPr marL="342900" indent="-342900" algn="l">
              <a:buClr>
                <a:schemeClr val="accent5"/>
              </a:buClr>
              <a:buFont typeface="Arial" panose="020B0604020202020204" pitchFamily="34" charset="0"/>
              <a:buChar char="•"/>
            </a:pPr>
            <a:endParaRPr lang="en-US" sz="2400" dirty="0"/>
          </a:p>
          <a:p>
            <a:pPr marL="342900" indent="-342900" algn="l">
              <a:buClr>
                <a:schemeClr val="accent5"/>
              </a:buClr>
              <a:buFont typeface="Arial" panose="020B0604020202020204" pitchFamily="34" charset="0"/>
              <a:buChar char="•"/>
            </a:pPr>
            <a:r>
              <a:rPr lang="en-US" sz="2400" dirty="0"/>
              <a:t>RP2040 Processor</a:t>
            </a:r>
          </a:p>
          <a:p>
            <a:pPr marL="342900" indent="-342900" algn="l">
              <a:buClr>
                <a:schemeClr val="accent5"/>
              </a:buClr>
              <a:buFont typeface="Arial" panose="020B0604020202020204" pitchFamily="34" charset="0"/>
              <a:buChar char="•"/>
            </a:pPr>
            <a:r>
              <a:rPr lang="en-US" sz="2400" dirty="0"/>
              <a:t>Micro USB socket</a:t>
            </a:r>
          </a:p>
          <a:p>
            <a:pPr marL="342900" indent="-342900" algn="l">
              <a:buClr>
                <a:schemeClr val="accent5"/>
              </a:buClr>
              <a:buFont typeface="Arial" panose="020B0604020202020204" pitchFamily="34" charset="0"/>
              <a:buChar char="•"/>
            </a:pPr>
            <a:r>
              <a:rPr lang="en-US" sz="2400" dirty="0" err="1"/>
              <a:t>Bootselect</a:t>
            </a:r>
            <a:r>
              <a:rPr lang="en-US" sz="2400" dirty="0"/>
              <a:t> bottom</a:t>
            </a:r>
          </a:p>
          <a:p>
            <a:pPr marL="342900" indent="-342900" algn="l">
              <a:buClr>
                <a:schemeClr val="accent5"/>
              </a:buClr>
              <a:buFont typeface="Arial" panose="020B0604020202020204" pitchFamily="34" charset="0"/>
              <a:buChar char="•"/>
            </a:pPr>
            <a:r>
              <a:rPr lang="en-US" sz="2400" dirty="0"/>
              <a:t>Debug interface</a:t>
            </a:r>
          </a:p>
          <a:p>
            <a:pPr marL="342900" indent="-342900" algn="l">
              <a:buClr>
                <a:schemeClr val="accent5"/>
              </a:buClr>
              <a:buFont typeface="Arial" panose="020B0604020202020204" pitchFamily="34" charset="0"/>
              <a:buChar char="•"/>
            </a:pPr>
            <a:r>
              <a:rPr lang="en-US" sz="2400" dirty="0">
                <a:solidFill>
                  <a:srgbClr val="FF0000"/>
                </a:solidFill>
              </a:rPr>
              <a:t>16Mbit Quad SPI flash, 133MHz</a:t>
            </a:r>
          </a:p>
        </p:txBody>
      </p:sp>
      <p:cxnSp>
        <p:nvCxnSpPr>
          <p:cNvPr id="6" name="Straight Connector 5">
            <a:extLst>
              <a:ext uri="{FF2B5EF4-FFF2-40B4-BE49-F238E27FC236}">
                <a16:creationId xmlns:a16="http://schemas.microsoft.com/office/drawing/2014/main" id="{F4402A8F-7904-4933-9FDD-BB602A5A9F36}"/>
              </a:ext>
            </a:extLst>
          </p:cNvPr>
          <p:cNvCxnSpPr/>
          <p:nvPr/>
        </p:nvCxnSpPr>
        <p:spPr>
          <a:xfrm>
            <a:off x="6823587" y="4434348"/>
            <a:ext cx="4896465"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976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84EE55-B9AA-405A-8CCD-ADC5723E7749}"/>
              </a:ext>
            </a:extLst>
          </p:cNvPr>
          <p:cNvSpPr>
            <a:spLocks noGrp="1"/>
          </p:cNvSpPr>
          <p:nvPr>
            <p:ph type="title"/>
          </p:nvPr>
        </p:nvSpPr>
        <p:spPr/>
        <p:txBody>
          <a:bodyPr/>
          <a:lstStyle/>
          <a:p>
            <a:r>
              <a:rPr lang="da-DK" dirty="0"/>
              <a:t>Port </a:t>
            </a:r>
            <a:r>
              <a:rPr lang="da-DK" dirty="0" err="1"/>
              <a:t>Assignment</a:t>
            </a:r>
            <a:endParaRPr lang="en-US" dirty="0"/>
          </a:p>
        </p:txBody>
      </p:sp>
      <p:graphicFrame>
        <p:nvGraphicFramePr>
          <p:cNvPr id="9" name="Content Placeholder 8">
            <a:extLst>
              <a:ext uri="{FF2B5EF4-FFF2-40B4-BE49-F238E27FC236}">
                <a16:creationId xmlns:a16="http://schemas.microsoft.com/office/drawing/2014/main" id="{EA180C25-9AA1-4BF7-9D93-3B8A96748001}"/>
              </a:ext>
            </a:extLst>
          </p:cNvPr>
          <p:cNvGraphicFramePr>
            <a:graphicFrameLocks noGrp="1"/>
          </p:cNvGraphicFramePr>
          <p:nvPr>
            <p:ph idx="1"/>
            <p:extLst>
              <p:ext uri="{D42A27DB-BD31-4B8C-83A1-F6EECF244321}">
                <p14:modId xmlns:p14="http://schemas.microsoft.com/office/powerpoint/2010/main" val="2346682069"/>
              </p:ext>
            </p:extLst>
          </p:nvPr>
        </p:nvGraphicFramePr>
        <p:xfrm>
          <a:off x="3450566" y="1022230"/>
          <a:ext cx="4321834" cy="4813539"/>
        </p:xfrm>
        <a:graphic>
          <a:graphicData uri="http://schemas.openxmlformats.org/drawingml/2006/table">
            <a:tbl>
              <a:tblPr>
                <a:effectLst>
                  <a:outerShdw blurRad="50800" dist="38100" dir="2700000" algn="tl" rotWithShape="0">
                    <a:prstClr val="black">
                      <a:alpha val="40000"/>
                    </a:prstClr>
                  </a:outerShdw>
                </a:effectLst>
              </a:tblPr>
              <a:tblGrid>
                <a:gridCol w="1505478">
                  <a:extLst>
                    <a:ext uri="{9D8B030D-6E8A-4147-A177-3AD203B41FA5}">
                      <a16:colId xmlns:a16="http://schemas.microsoft.com/office/drawing/2014/main" val="3660947442"/>
                    </a:ext>
                  </a:extLst>
                </a:gridCol>
                <a:gridCol w="1769401">
                  <a:extLst>
                    <a:ext uri="{9D8B030D-6E8A-4147-A177-3AD203B41FA5}">
                      <a16:colId xmlns:a16="http://schemas.microsoft.com/office/drawing/2014/main" val="3811717653"/>
                    </a:ext>
                  </a:extLst>
                </a:gridCol>
                <a:gridCol w="1046955">
                  <a:extLst>
                    <a:ext uri="{9D8B030D-6E8A-4147-A177-3AD203B41FA5}">
                      <a16:colId xmlns:a16="http://schemas.microsoft.com/office/drawing/2014/main" val="377914524"/>
                    </a:ext>
                  </a:extLst>
                </a:gridCol>
              </a:tblGrid>
              <a:tr h="409205">
                <a:tc>
                  <a:txBody>
                    <a:bodyPr/>
                    <a:lstStyle/>
                    <a:p>
                      <a:pPr algn="l" fontAlgn="b"/>
                      <a:r>
                        <a:rPr lang="en-US" sz="2100" b="1" i="1" u="none" strike="noStrike" dirty="0">
                          <a:solidFill>
                            <a:srgbClr val="000000"/>
                          </a:solidFill>
                          <a:effectLst/>
                          <a:latin typeface="Arial" panose="020B0604020202020204" pitchFamily="34" charset="0"/>
                        </a:rPr>
                        <a:t>Item</a:t>
                      </a:r>
                    </a:p>
                  </a:txBody>
                  <a:tcPr marL="9070" marR="9070" marT="907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700" b="1" i="1" u="none" strike="noStrike">
                          <a:solidFill>
                            <a:srgbClr val="000000"/>
                          </a:solidFill>
                          <a:effectLst/>
                          <a:latin typeface="Arial" panose="020B0604020202020204" pitchFamily="34" charset="0"/>
                        </a:rPr>
                        <a:t>Port on RPiP</a:t>
                      </a:r>
                    </a:p>
                  </a:txBody>
                  <a:tcPr marL="9070" marR="9070" marT="9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100" b="1" i="1" u="none" strike="noStrike">
                          <a:solidFill>
                            <a:srgbClr val="000000"/>
                          </a:solidFill>
                          <a:effectLst/>
                          <a:latin typeface="Arial" panose="020B0604020202020204" pitchFamily="34" charset="0"/>
                        </a:rPr>
                        <a:t>Jumper</a:t>
                      </a:r>
                    </a:p>
                  </a:txBody>
                  <a:tcPr marL="9070" marR="9070" marT="907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9156767"/>
                  </a:ext>
                </a:extLst>
              </a:tr>
              <a:tr h="258445">
                <a:tc>
                  <a:txBody>
                    <a:bodyPr/>
                    <a:lstStyle/>
                    <a:p>
                      <a:pPr algn="l" fontAlgn="b"/>
                      <a:r>
                        <a:rPr lang="en-US" sz="1300" b="0" i="0" u="none" strike="noStrike">
                          <a:solidFill>
                            <a:srgbClr val="000000"/>
                          </a:solidFill>
                          <a:effectLst/>
                          <a:latin typeface="Arial" panose="020B0604020202020204" pitchFamily="34" charset="0"/>
                        </a:rPr>
                        <a:t>led1</a:t>
                      </a:r>
                    </a:p>
                  </a:txBody>
                  <a:tcPr marL="9070" marR="9070" marT="907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GPIO10</a:t>
                      </a:r>
                    </a:p>
                  </a:txBody>
                  <a:tcPr marL="9070" marR="9070" marT="9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a:t>
                      </a:r>
                    </a:p>
                  </a:txBody>
                  <a:tcPr marL="9070" marR="9070" marT="907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5472191"/>
                  </a:ext>
                </a:extLst>
              </a:tr>
              <a:tr h="258445">
                <a:tc>
                  <a:txBody>
                    <a:bodyPr/>
                    <a:lstStyle/>
                    <a:p>
                      <a:pPr algn="l" fontAlgn="b"/>
                      <a:r>
                        <a:rPr lang="en-US" sz="1300" b="0" i="0" u="none" strike="noStrike">
                          <a:solidFill>
                            <a:srgbClr val="000000"/>
                          </a:solidFill>
                          <a:effectLst/>
                          <a:latin typeface="Arial" panose="020B0604020202020204" pitchFamily="34" charset="0"/>
                        </a:rPr>
                        <a:t>led2</a:t>
                      </a:r>
                    </a:p>
                  </a:txBody>
                  <a:tcPr marL="9070" marR="9070" marT="907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GPIO11</a:t>
                      </a:r>
                    </a:p>
                  </a:txBody>
                  <a:tcPr marL="9070" marR="9070" marT="9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a:t>
                      </a:r>
                    </a:p>
                  </a:txBody>
                  <a:tcPr marL="9070" marR="9070" marT="907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6828209"/>
                  </a:ext>
                </a:extLst>
              </a:tr>
              <a:tr h="258445">
                <a:tc>
                  <a:txBody>
                    <a:bodyPr/>
                    <a:lstStyle/>
                    <a:p>
                      <a:pPr algn="l" fontAlgn="b"/>
                      <a:r>
                        <a:rPr lang="en-US" sz="1300" b="0" i="0" u="none" strike="noStrike">
                          <a:solidFill>
                            <a:srgbClr val="000000"/>
                          </a:solidFill>
                          <a:effectLst/>
                          <a:latin typeface="Arial" panose="020B0604020202020204" pitchFamily="34" charset="0"/>
                        </a:rPr>
                        <a:t>led3</a:t>
                      </a:r>
                    </a:p>
                  </a:txBody>
                  <a:tcPr marL="9070" marR="9070" marT="907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GPIO12</a:t>
                      </a:r>
                    </a:p>
                  </a:txBody>
                  <a:tcPr marL="9070" marR="9070" marT="9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a:t>
                      </a:r>
                    </a:p>
                  </a:txBody>
                  <a:tcPr marL="9070" marR="9070" marT="907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4736443"/>
                  </a:ext>
                </a:extLst>
              </a:tr>
              <a:tr h="258445">
                <a:tc>
                  <a:txBody>
                    <a:bodyPr/>
                    <a:lstStyle/>
                    <a:p>
                      <a:pPr algn="l" fontAlgn="b"/>
                      <a:r>
                        <a:rPr lang="en-US" sz="1300" b="0" i="0" u="none" strike="noStrike">
                          <a:solidFill>
                            <a:srgbClr val="000000"/>
                          </a:solidFill>
                          <a:effectLst/>
                          <a:latin typeface="Arial" panose="020B0604020202020204" pitchFamily="34" charset="0"/>
                        </a:rPr>
                        <a:t>sw1</a:t>
                      </a:r>
                    </a:p>
                  </a:txBody>
                  <a:tcPr marL="9070" marR="9070" marT="907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GPIO13</a:t>
                      </a:r>
                    </a:p>
                  </a:txBody>
                  <a:tcPr marL="9070" marR="9070" marT="9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a:t>
                      </a:r>
                    </a:p>
                  </a:txBody>
                  <a:tcPr marL="9070" marR="9070" marT="907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6359716"/>
                  </a:ext>
                </a:extLst>
              </a:tr>
              <a:tr h="258445">
                <a:tc>
                  <a:txBody>
                    <a:bodyPr/>
                    <a:lstStyle/>
                    <a:p>
                      <a:pPr algn="l" fontAlgn="b"/>
                      <a:r>
                        <a:rPr lang="en-US" sz="1300" b="0" i="0" u="none" strike="noStrike">
                          <a:solidFill>
                            <a:srgbClr val="000000"/>
                          </a:solidFill>
                          <a:effectLst/>
                          <a:latin typeface="Arial" panose="020B0604020202020204" pitchFamily="34" charset="0"/>
                        </a:rPr>
                        <a:t>sw2</a:t>
                      </a:r>
                    </a:p>
                  </a:txBody>
                  <a:tcPr marL="9070" marR="9070" marT="907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GPIO14</a:t>
                      </a:r>
                    </a:p>
                  </a:txBody>
                  <a:tcPr marL="9070" marR="9070" marT="9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a:t>
                      </a:r>
                    </a:p>
                  </a:txBody>
                  <a:tcPr marL="9070" marR="9070" marT="907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092130"/>
                  </a:ext>
                </a:extLst>
              </a:tr>
              <a:tr h="258445">
                <a:tc>
                  <a:txBody>
                    <a:bodyPr/>
                    <a:lstStyle/>
                    <a:p>
                      <a:pPr algn="l" fontAlgn="b"/>
                      <a:r>
                        <a:rPr lang="en-US" sz="1300" b="0" i="0" u="none" strike="noStrike">
                          <a:solidFill>
                            <a:srgbClr val="000000"/>
                          </a:solidFill>
                          <a:effectLst/>
                          <a:latin typeface="Arial" panose="020B0604020202020204" pitchFamily="34" charset="0"/>
                        </a:rPr>
                        <a:t>sw3</a:t>
                      </a:r>
                    </a:p>
                  </a:txBody>
                  <a:tcPr marL="9070" marR="9070" marT="907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GPIO15</a:t>
                      </a:r>
                    </a:p>
                  </a:txBody>
                  <a:tcPr marL="9070" marR="9070" marT="9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a:t>
                      </a:r>
                    </a:p>
                  </a:txBody>
                  <a:tcPr marL="9070" marR="9070" marT="907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3423106"/>
                  </a:ext>
                </a:extLst>
              </a:tr>
              <a:tr h="258445">
                <a:tc>
                  <a:txBody>
                    <a:bodyPr/>
                    <a:lstStyle/>
                    <a:p>
                      <a:pPr algn="l" fontAlgn="b"/>
                      <a:r>
                        <a:rPr lang="en-US" sz="1300" b="0" i="0" u="none" strike="noStrike">
                          <a:solidFill>
                            <a:srgbClr val="000000"/>
                          </a:solidFill>
                          <a:effectLst/>
                          <a:latin typeface="Arial" panose="020B0604020202020204" pitchFamily="34" charset="0"/>
                        </a:rPr>
                        <a:t>Reset</a:t>
                      </a:r>
                    </a:p>
                  </a:txBody>
                  <a:tcPr marL="9070" marR="9070" marT="907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Arial" panose="020B0604020202020204" pitchFamily="34" charset="0"/>
                        </a:rPr>
                        <a:t>RUN</a:t>
                      </a:r>
                    </a:p>
                  </a:txBody>
                  <a:tcPr marL="9070" marR="9070" marT="9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a:t>
                      </a:r>
                    </a:p>
                  </a:txBody>
                  <a:tcPr marL="9070" marR="9070" marT="907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2076164"/>
                  </a:ext>
                </a:extLst>
              </a:tr>
              <a:tr h="258445">
                <a:tc>
                  <a:txBody>
                    <a:bodyPr/>
                    <a:lstStyle/>
                    <a:p>
                      <a:pPr algn="l" fontAlgn="b"/>
                      <a:r>
                        <a:rPr lang="en-US" sz="1300" b="0" i="0" u="none" strike="noStrike">
                          <a:solidFill>
                            <a:srgbClr val="000000"/>
                          </a:solidFill>
                          <a:effectLst/>
                          <a:latin typeface="Arial" panose="020B0604020202020204" pitchFamily="34" charset="0"/>
                        </a:rPr>
                        <a:t>Buzzer</a:t>
                      </a:r>
                    </a:p>
                  </a:txBody>
                  <a:tcPr marL="9070" marR="9070" marT="907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Arial" panose="020B0604020202020204" pitchFamily="34" charset="0"/>
                        </a:rPr>
                        <a:t>GPIO9</a:t>
                      </a:r>
                    </a:p>
                  </a:txBody>
                  <a:tcPr marL="9070" marR="9070" marT="9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Arial" panose="020B0604020202020204" pitchFamily="34" charset="0"/>
                        </a:rPr>
                        <a:t>JP1</a:t>
                      </a:r>
                    </a:p>
                  </a:txBody>
                  <a:tcPr marL="9070" marR="9070" marT="907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8956817"/>
                  </a:ext>
                </a:extLst>
              </a:tr>
              <a:tr h="258445">
                <a:tc>
                  <a:txBody>
                    <a:bodyPr/>
                    <a:lstStyle/>
                    <a:p>
                      <a:pPr algn="l" fontAlgn="b"/>
                      <a:r>
                        <a:rPr lang="en-US" sz="1300" b="0" i="0" u="none" strike="noStrike">
                          <a:solidFill>
                            <a:srgbClr val="000000"/>
                          </a:solidFill>
                          <a:effectLst/>
                          <a:latin typeface="Arial" panose="020B0604020202020204" pitchFamily="34" charset="0"/>
                        </a:rPr>
                        <a:t>Analog#0</a:t>
                      </a:r>
                    </a:p>
                  </a:txBody>
                  <a:tcPr marL="9070" marR="9070" marT="907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GPIO26/ADC0</a:t>
                      </a:r>
                    </a:p>
                  </a:txBody>
                  <a:tcPr marL="9070" marR="9070" marT="9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JP5</a:t>
                      </a:r>
                    </a:p>
                  </a:txBody>
                  <a:tcPr marL="9070" marR="9070" marT="907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0781359"/>
                  </a:ext>
                </a:extLst>
              </a:tr>
              <a:tr h="258445">
                <a:tc>
                  <a:txBody>
                    <a:bodyPr/>
                    <a:lstStyle/>
                    <a:p>
                      <a:pPr algn="l" fontAlgn="b"/>
                      <a:r>
                        <a:rPr lang="en-US" sz="1300" b="0" i="0" u="none" strike="noStrike">
                          <a:solidFill>
                            <a:srgbClr val="000000"/>
                          </a:solidFill>
                          <a:effectLst/>
                          <a:latin typeface="Arial" panose="020B0604020202020204" pitchFamily="34" charset="0"/>
                        </a:rPr>
                        <a:t>Analog#1</a:t>
                      </a:r>
                    </a:p>
                  </a:txBody>
                  <a:tcPr marL="9070" marR="9070" marT="907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GPIO27/ADC1</a:t>
                      </a:r>
                    </a:p>
                  </a:txBody>
                  <a:tcPr marL="9070" marR="9070" marT="9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JP6</a:t>
                      </a:r>
                    </a:p>
                  </a:txBody>
                  <a:tcPr marL="9070" marR="9070" marT="907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4320884"/>
                  </a:ext>
                </a:extLst>
              </a:tr>
              <a:tr h="258445">
                <a:tc>
                  <a:txBody>
                    <a:bodyPr/>
                    <a:lstStyle/>
                    <a:p>
                      <a:pPr algn="l" fontAlgn="b"/>
                      <a:r>
                        <a:rPr lang="en-US" sz="1300" b="0" i="0" u="none" strike="noStrike">
                          <a:solidFill>
                            <a:srgbClr val="000000"/>
                          </a:solidFill>
                          <a:effectLst/>
                          <a:latin typeface="Arial" panose="020B0604020202020204" pitchFamily="34" charset="0"/>
                        </a:rPr>
                        <a:t>Analog#2</a:t>
                      </a:r>
                    </a:p>
                  </a:txBody>
                  <a:tcPr marL="9070" marR="9070" marT="907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GPIO28/ADC3</a:t>
                      </a:r>
                    </a:p>
                  </a:txBody>
                  <a:tcPr marL="9070" marR="9070" marT="9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JP7</a:t>
                      </a:r>
                    </a:p>
                  </a:txBody>
                  <a:tcPr marL="9070" marR="9070" marT="907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8435030"/>
                  </a:ext>
                </a:extLst>
              </a:tr>
              <a:tr h="258445">
                <a:tc>
                  <a:txBody>
                    <a:bodyPr/>
                    <a:lstStyle/>
                    <a:p>
                      <a:pPr algn="l" fontAlgn="b"/>
                      <a:r>
                        <a:rPr lang="en-US" sz="1300" b="0" i="0" u="none" strike="noStrike">
                          <a:solidFill>
                            <a:srgbClr val="000000"/>
                          </a:solidFill>
                          <a:effectLst/>
                          <a:latin typeface="Arial" panose="020B0604020202020204" pitchFamily="34" charset="0"/>
                        </a:rPr>
                        <a:t>SD-DAT0</a:t>
                      </a:r>
                    </a:p>
                  </a:txBody>
                  <a:tcPr marL="9070" marR="9070" marT="907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GPIO19</a:t>
                      </a:r>
                    </a:p>
                  </a:txBody>
                  <a:tcPr marL="9070" marR="9070" marT="9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a:t>
                      </a:r>
                    </a:p>
                  </a:txBody>
                  <a:tcPr marL="9070" marR="9070" marT="907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4308471"/>
                  </a:ext>
                </a:extLst>
              </a:tr>
              <a:tr h="258445">
                <a:tc>
                  <a:txBody>
                    <a:bodyPr/>
                    <a:lstStyle/>
                    <a:p>
                      <a:pPr algn="l" fontAlgn="b"/>
                      <a:r>
                        <a:rPr lang="en-US" sz="1300" b="0" i="0" u="none" strike="noStrike">
                          <a:solidFill>
                            <a:srgbClr val="000000"/>
                          </a:solidFill>
                          <a:effectLst/>
                          <a:latin typeface="Arial" panose="020B0604020202020204" pitchFamily="34" charset="0"/>
                        </a:rPr>
                        <a:t>SD-DAT1</a:t>
                      </a:r>
                    </a:p>
                  </a:txBody>
                  <a:tcPr marL="9070" marR="9070" marT="907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GPIO20</a:t>
                      </a:r>
                    </a:p>
                  </a:txBody>
                  <a:tcPr marL="9070" marR="9070" marT="9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JP3</a:t>
                      </a:r>
                    </a:p>
                  </a:txBody>
                  <a:tcPr marL="9070" marR="9070" marT="907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1819925"/>
                  </a:ext>
                </a:extLst>
              </a:tr>
              <a:tr h="258445">
                <a:tc>
                  <a:txBody>
                    <a:bodyPr/>
                    <a:lstStyle/>
                    <a:p>
                      <a:pPr algn="l" fontAlgn="b"/>
                      <a:r>
                        <a:rPr lang="en-US" sz="1300" b="0" i="0" u="none" strike="noStrike">
                          <a:solidFill>
                            <a:srgbClr val="000000"/>
                          </a:solidFill>
                          <a:effectLst/>
                          <a:latin typeface="Arial" panose="020B0604020202020204" pitchFamily="34" charset="0"/>
                        </a:rPr>
                        <a:t>SD-DAT2</a:t>
                      </a:r>
                    </a:p>
                  </a:txBody>
                  <a:tcPr marL="9070" marR="9070" marT="907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GPIO21</a:t>
                      </a:r>
                    </a:p>
                  </a:txBody>
                  <a:tcPr marL="9070" marR="9070" marT="9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JP2</a:t>
                      </a:r>
                    </a:p>
                  </a:txBody>
                  <a:tcPr marL="9070" marR="9070" marT="907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869028"/>
                  </a:ext>
                </a:extLst>
              </a:tr>
              <a:tr h="258445">
                <a:tc>
                  <a:txBody>
                    <a:bodyPr/>
                    <a:lstStyle/>
                    <a:p>
                      <a:pPr algn="l" fontAlgn="b"/>
                      <a:r>
                        <a:rPr lang="en-US" sz="1300" b="0" i="0" u="none" strike="noStrike">
                          <a:solidFill>
                            <a:srgbClr val="000000"/>
                          </a:solidFill>
                          <a:effectLst/>
                          <a:latin typeface="Arial" panose="020B0604020202020204" pitchFamily="34" charset="0"/>
                        </a:rPr>
                        <a:t>SD-DAT3/CD</a:t>
                      </a:r>
                    </a:p>
                  </a:txBody>
                  <a:tcPr marL="9070" marR="9070" marT="907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GPIO22</a:t>
                      </a:r>
                    </a:p>
                  </a:txBody>
                  <a:tcPr marL="9070" marR="9070" marT="9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a:t>
                      </a:r>
                    </a:p>
                  </a:txBody>
                  <a:tcPr marL="9070" marR="9070" marT="907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7638234"/>
                  </a:ext>
                </a:extLst>
              </a:tr>
              <a:tr h="258445">
                <a:tc>
                  <a:txBody>
                    <a:bodyPr/>
                    <a:lstStyle/>
                    <a:p>
                      <a:pPr algn="l" fontAlgn="b"/>
                      <a:r>
                        <a:rPr lang="en-US" sz="1300" b="0" i="0" u="none" strike="noStrike">
                          <a:solidFill>
                            <a:srgbClr val="000000"/>
                          </a:solidFill>
                          <a:effectLst/>
                          <a:latin typeface="Arial" panose="020B0604020202020204" pitchFamily="34" charset="0"/>
                        </a:rPr>
                        <a:t>SD-CMD</a:t>
                      </a:r>
                    </a:p>
                  </a:txBody>
                  <a:tcPr marL="9070" marR="9070" marT="907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GPIO18</a:t>
                      </a:r>
                    </a:p>
                  </a:txBody>
                  <a:tcPr marL="9070" marR="9070" marT="9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a:t>
                      </a:r>
                    </a:p>
                  </a:txBody>
                  <a:tcPr marL="9070" marR="9070" marT="907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9966241"/>
                  </a:ext>
                </a:extLst>
              </a:tr>
              <a:tr h="269214">
                <a:tc>
                  <a:txBody>
                    <a:bodyPr/>
                    <a:lstStyle/>
                    <a:p>
                      <a:pPr algn="l" fontAlgn="b"/>
                      <a:r>
                        <a:rPr lang="en-US" sz="1300" b="0" i="0" u="none" strike="noStrike">
                          <a:solidFill>
                            <a:srgbClr val="000000"/>
                          </a:solidFill>
                          <a:effectLst/>
                          <a:latin typeface="Arial" panose="020B0604020202020204" pitchFamily="34" charset="0"/>
                        </a:rPr>
                        <a:t>SD-CLK</a:t>
                      </a:r>
                    </a:p>
                  </a:txBody>
                  <a:tcPr marL="9070" marR="9070" marT="907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Arial" panose="020B0604020202020204" pitchFamily="34" charset="0"/>
                        </a:rPr>
                        <a:t>GPIO5</a:t>
                      </a:r>
                    </a:p>
                  </a:txBody>
                  <a:tcPr marL="9070" marR="9070" marT="90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Arial" panose="020B0604020202020204" pitchFamily="34" charset="0"/>
                        </a:rPr>
                        <a:t>JP4</a:t>
                      </a:r>
                    </a:p>
                  </a:txBody>
                  <a:tcPr marL="9070" marR="9070" marT="907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0149508"/>
                  </a:ext>
                </a:extLst>
              </a:tr>
            </a:tbl>
          </a:graphicData>
        </a:graphic>
      </p:graphicFrame>
      <p:sp>
        <p:nvSpPr>
          <p:cNvPr id="6" name="Slide Number Placeholder 5">
            <a:extLst>
              <a:ext uri="{FF2B5EF4-FFF2-40B4-BE49-F238E27FC236}">
                <a16:creationId xmlns:a16="http://schemas.microsoft.com/office/drawing/2014/main" id="{1C6AAB07-93F9-45A0-BC46-DB078AC8A498}"/>
              </a:ext>
            </a:extLst>
          </p:cNvPr>
          <p:cNvSpPr>
            <a:spLocks noGrp="1"/>
          </p:cNvSpPr>
          <p:nvPr>
            <p:ph type="sldNum" sz="quarter" idx="12"/>
          </p:nvPr>
        </p:nvSpPr>
        <p:spPr/>
        <p:txBody>
          <a:bodyPr/>
          <a:lstStyle/>
          <a:p>
            <a:fld id="{24C8C45C-947F-4981-8B3F-4F32E973C901}" type="slidenum">
              <a:rPr lang="da-DK" smtClean="0"/>
              <a:pPr/>
              <a:t>32</a:t>
            </a:fld>
            <a:endParaRPr lang="da-DK" dirty="0"/>
          </a:p>
        </p:txBody>
      </p:sp>
      <p:sp>
        <p:nvSpPr>
          <p:cNvPr id="5" name="Date Placeholder 4">
            <a:extLst>
              <a:ext uri="{FF2B5EF4-FFF2-40B4-BE49-F238E27FC236}">
                <a16:creationId xmlns:a16="http://schemas.microsoft.com/office/drawing/2014/main" id="{EC40E3BC-E4FF-429B-B638-47061C2C80B8}"/>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445508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DDD8FD-C376-4218-907F-3B1177370BC5}"/>
              </a:ext>
            </a:extLst>
          </p:cNvPr>
          <p:cNvSpPr>
            <a:spLocks noGrp="1"/>
          </p:cNvSpPr>
          <p:nvPr>
            <p:ph type="ctrTitle"/>
          </p:nvPr>
        </p:nvSpPr>
        <p:spPr/>
        <p:txBody>
          <a:bodyPr/>
          <a:lstStyle/>
          <a:p>
            <a:r>
              <a:rPr lang="da-DK" dirty="0"/>
              <a:t>GPIO </a:t>
            </a:r>
            <a:endParaRPr lang="en-US" dirty="0"/>
          </a:p>
        </p:txBody>
      </p:sp>
      <p:sp>
        <p:nvSpPr>
          <p:cNvPr id="7" name="Subtitle 6">
            <a:extLst>
              <a:ext uri="{FF2B5EF4-FFF2-40B4-BE49-F238E27FC236}">
                <a16:creationId xmlns:a16="http://schemas.microsoft.com/office/drawing/2014/main" id="{684D2A1C-A424-4E86-B47A-4187AD69F657}"/>
              </a:ext>
            </a:extLst>
          </p:cNvPr>
          <p:cNvSpPr>
            <a:spLocks noGrp="1"/>
          </p:cNvSpPr>
          <p:nvPr>
            <p:ph type="subTitle" idx="1"/>
          </p:nvPr>
        </p:nvSpPr>
        <p:spPr/>
        <p:txBody>
          <a:bodyPr/>
          <a:lstStyle/>
          <a:p>
            <a:r>
              <a:rPr lang="da-DK" dirty="0"/>
              <a:t>General Purpose I/O </a:t>
            </a:r>
            <a:endParaRPr lang="en-US" dirty="0"/>
          </a:p>
        </p:txBody>
      </p:sp>
      <p:sp>
        <p:nvSpPr>
          <p:cNvPr id="5" name="Date Placeholder 4">
            <a:extLst>
              <a:ext uri="{FF2B5EF4-FFF2-40B4-BE49-F238E27FC236}">
                <a16:creationId xmlns:a16="http://schemas.microsoft.com/office/drawing/2014/main" id="{23BCD11A-D08E-43D2-AE42-25272D1953A4}"/>
              </a:ext>
            </a:extLst>
          </p:cNvPr>
          <p:cNvSpPr>
            <a:spLocks noGrp="1"/>
          </p:cNvSpPr>
          <p:nvPr>
            <p:ph type="dt" sz="half" idx="2"/>
          </p:nvPr>
        </p:nvSpPr>
        <p:spPr/>
        <p:txBody>
          <a:bodyPr/>
          <a:lstStyle/>
          <a:p>
            <a:endParaRPr lang="da-DK" dirty="0"/>
          </a:p>
        </p:txBody>
      </p:sp>
      <p:sp>
        <p:nvSpPr>
          <p:cNvPr id="4" name="Slide Number Placeholder 3">
            <a:extLst>
              <a:ext uri="{FF2B5EF4-FFF2-40B4-BE49-F238E27FC236}">
                <a16:creationId xmlns:a16="http://schemas.microsoft.com/office/drawing/2014/main" id="{B1317B3A-A88D-4610-9FC4-32AF97C79E22}"/>
              </a:ext>
            </a:extLst>
          </p:cNvPr>
          <p:cNvSpPr>
            <a:spLocks noGrp="1"/>
          </p:cNvSpPr>
          <p:nvPr>
            <p:ph type="sldNum" sz="quarter" idx="4"/>
          </p:nvPr>
        </p:nvSpPr>
        <p:spPr/>
        <p:txBody>
          <a:bodyPr/>
          <a:lstStyle/>
          <a:p>
            <a:fld id="{24C8C45C-947F-4981-8B3F-4F32E973C901}" type="slidenum">
              <a:rPr lang="da-DK" smtClean="0"/>
              <a:pPr/>
              <a:t>33</a:t>
            </a:fld>
            <a:endParaRPr lang="da-DK" dirty="0"/>
          </a:p>
        </p:txBody>
      </p:sp>
    </p:spTree>
    <p:extLst>
      <p:ext uri="{BB962C8B-B14F-4D97-AF65-F5344CB8AC3E}">
        <p14:creationId xmlns:p14="http://schemas.microsoft.com/office/powerpoint/2010/main" val="3253809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F9A22F-9D7E-4A0A-8829-4FC48A78B26C}"/>
              </a:ext>
            </a:extLst>
          </p:cNvPr>
          <p:cNvSpPr>
            <a:spLocks noGrp="1"/>
          </p:cNvSpPr>
          <p:nvPr>
            <p:ph type="title"/>
          </p:nvPr>
        </p:nvSpPr>
        <p:spPr/>
        <p:txBody>
          <a:bodyPr/>
          <a:lstStyle/>
          <a:p>
            <a:r>
              <a:rPr lang="da-DK" dirty="0"/>
              <a:t>Nyttig funktion </a:t>
            </a:r>
            <a:endParaRPr lang="en-US" dirty="0"/>
          </a:p>
        </p:txBody>
      </p:sp>
      <p:sp>
        <p:nvSpPr>
          <p:cNvPr id="7" name="Content Placeholder 6">
            <a:extLst>
              <a:ext uri="{FF2B5EF4-FFF2-40B4-BE49-F238E27FC236}">
                <a16:creationId xmlns:a16="http://schemas.microsoft.com/office/drawing/2014/main" id="{A9892C36-E5E8-46C3-9F77-F6E169D34854}"/>
              </a:ext>
            </a:extLst>
          </p:cNvPr>
          <p:cNvSpPr>
            <a:spLocks noGrp="1"/>
          </p:cNvSpPr>
          <p:nvPr>
            <p:ph idx="1"/>
          </p:nvPr>
        </p:nvSpPr>
        <p:spPr>
          <a:xfrm>
            <a:off x="571198" y="1167893"/>
            <a:ext cx="11048400" cy="4053600"/>
          </a:xfrm>
        </p:spPr>
        <p:txBody>
          <a:bodyPr/>
          <a:lstStyle/>
          <a:p>
            <a:r>
              <a:rPr lang="da-DK" dirty="0"/>
              <a:t>Har man brug for online hjælp til en Python funktion, konstant eller klasse kan man i REPL benytte kommandoen </a:t>
            </a:r>
            <a:r>
              <a:rPr lang="da-DK" dirty="0" err="1"/>
              <a:t>help</a:t>
            </a:r>
            <a:r>
              <a:rPr lang="da-DK" dirty="0"/>
              <a:t>(). </a:t>
            </a:r>
          </a:p>
          <a:p>
            <a:r>
              <a:rPr lang="da-DK" dirty="0"/>
              <a:t>Eksempel: </a:t>
            </a:r>
          </a:p>
          <a:p>
            <a:endParaRPr lang="da-DK" dirty="0"/>
          </a:p>
          <a:p>
            <a:endParaRPr lang="da-DK" dirty="0"/>
          </a:p>
          <a:p>
            <a:endParaRPr lang="da-DK" dirty="0"/>
          </a:p>
          <a:p>
            <a:pPr marL="0" indent="0">
              <a:buNone/>
            </a:pPr>
            <a:endParaRPr lang="da-DK" dirty="0"/>
          </a:p>
          <a:p>
            <a:r>
              <a:rPr lang="da-DK" dirty="0"/>
              <a:t>Prøv at skrive </a:t>
            </a:r>
            <a:r>
              <a:rPr lang="da-DK" dirty="0" err="1"/>
              <a:t>help</a:t>
            </a:r>
            <a:r>
              <a:rPr lang="da-DK" dirty="0"/>
              <a:t>() !</a:t>
            </a:r>
          </a:p>
          <a:p>
            <a:endParaRPr lang="da-DK" dirty="0"/>
          </a:p>
          <a:p>
            <a:endParaRPr lang="da-DK" dirty="0"/>
          </a:p>
          <a:p>
            <a:endParaRPr lang="da-DK" dirty="0"/>
          </a:p>
          <a:p>
            <a:pPr marL="0" indent="0">
              <a:buNone/>
            </a:pPr>
            <a:endParaRPr lang="da-DK" dirty="0"/>
          </a:p>
          <a:p>
            <a:pPr marL="0" indent="0">
              <a:buNone/>
            </a:pPr>
            <a:endParaRPr lang="en-US" dirty="0"/>
          </a:p>
        </p:txBody>
      </p:sp>
      <p:sp>
        <p:nvSpPr>
          <p:cNvPr id="5" name="Slide Number Placeholder 4">
            <a:extLst>
              <a:ext uri="{FF2B5EF4-FFF2-40B4-BE49-F238E27FC236}">
                <a16:creationId xmlns:a16="http://schemas.microsoft.com/office/drawing/2014/main" id="{AA0FBA4F-4CC6-49B5-9781-CE33D1C65AC9}"/>
              </a:ext>
            </a:extLst>
          </p:cNvPr>
          <p:cNvSpPr>
            <a:spLocks noGrp="1"/>
          </p:cNvSpPr>
          <p:nvPr>
            <p:ph type="sldNum" sz="quarter" idx="12"/>
          </p:nvPr>
        </p:nvSpPr>
        <p:spPr/>
        <p:txBody>
          <a:bodyPr/>
          <a:lstStyle/>
          <a:p>
            <a:fld id="{24C8C45C-947F-4981-8B3F-4F32E973C901}" type="slidenum">
              <a:rPr lang="da-DK" smtClean="0"/>
              <a:pPr/>
              <a:t>34</a:t>
            </a:fld>
            <a:endParaRPr lang="da-DK" dirty="0"/>
          </a:p>
        </p:txBody>
      </p:sp>
      <p:sp>
        <p:nvSpPr>
          <p:cNvPr id="4" name="Date Placeholder 3">
            <a:extLst>
              <a:ext uri="{FF2B5EF4-FFF2-40B4-BE49-F238E27FC236}">
                <a16:creationId xmlns:a16="http://schemas.microsoft.com/office/drawing/2014/main" id="{B4D61E51-62A9-44C9-9831-473702FA94DE}"/>
              </a:ext>
            </a:extLst>
          </p:cNvPr>
          <p:cNvSpPr>
            <a:spLocks noGrp="1"/>
          </p:cNvSpPr>
          <p:nvPr>
            <p:ph type="dt" sz="half" idx="10"/>
          </p:nvPr>
        </p:nvSpPr>
        <p:spPr/>
        <p:txBody>
          <a:bodyPr/>
          <a:lstStyle/>
          <a:p>
            <a:endParaRPr lang="da-DK" dirty="0"/>
          </a:p>
        </p:txBody>
      </p:sp>
      <p:pic>
        <p:nvPicPr>
          <p:cNvPr id="8" name="Picture 7">
            <a:extLst>
              <a:ext uri="{FF2B5EF4-FFF2-40B4-BE49-F238E27FC236}">
                <a16:creationId xmlns:a16="http://schemas.microsoft.com/office/drawing/2014/main" id="{6EDE7943-F241-4CF7-A2D3-DD2BED643FE1}"/>
              </a:ext>
            </a:extLst>
          </p:cNvPr>
          <p:cNvPicPr>
            <a:picLocks noChangeAspect="1"/>
          </p:cNvPicPr>
          <p:nvPr/>
        </p:nvPicPr>
        <p:blipFill>
          <a:blip r:embed="rId2"/>
          <a:stretch>
            <a:fillRect/>
          </a:stretch>
        </p:blipFill>
        <p:spPr>
          <a:xfrm>
            <a:off x="635460" y="2537084"/>
            <a:ext cx="4552381" cy="2200000"/>
          </a:xfrm>
          <a:prstGeom prst="rect">
            <a:avLst/>
          </a:prstGeom>
        </p:spPr>
      </p:pic>
    </p:spTree>
    <p:extLst>
      <p:ext uri="{BB962C8B-B14F-4D97-AF65-F5344CB8AC3E}">
        <p14:creationId xmlns:p14="http://schemas.microsoft.com/office/powerpoint/2010/main" val="1649778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7609-136A-4AF7-83D5-E511EFF7900F}"/>
              </a:ext>
            </a:extLst>
          </p:cNvPr>
          <p:cNvSpPr>
            <a:spLocks noGrp="1"/>
          </p:cNvSpPr>
          <p:nvPr>
            <p:ph type="title"/>
          </p:nvPr>
        </p:nvSpPr>
        <p:spPr/>
        <p:txBody>
          <a:bodyPr/>
          <a:lstStyle/>
          <a:p>
            <a:r>
              <a:rPr lang="da-DK" dirty="0"/>
              <a:t>Styring af GPIO med Python </a:t>
            </a:r>
            <a:endParaRPr lang="en-US" dirty="0"/>
          </a:p>
        </p:txBody>
      </p:sp>
      <p:sp>
        <p:nvSpPr>
          <p:cNvPr id="3" name="Content Placeholder 2">
            <a:extLst>
              <a:ext uri="{FF2B5EF4-FFF2-40B4-BE49-F238E27FC236}">
                <a16:creationId xmlns:a16="http://schemas.microsoft.com/office/drawing/2014/main" id="{DD22B3CF-0838-404E-AAD4-36AB08FA6B2E}"/>
              </a:ext>
            </a:extLst>
          </p:cNvPr>
          <p:cNvSpPr>
            <a:spLocks noGrp="1"/>
          </p:cNvSpPr>
          <p:nvPr>
            <p:ph idx="1"/>
          </p:nvPr>
        </p:nvSpPr>
        <p:spPr>
          <a:xfrm>
            <a:off x="572400" y="1138687"/>
            <a:ext cx="11048400" cy="4574512"/>
          </a:xfrm>
        </p:spPr>
        <p:txBody>
          <a:bodyPr/>
          <a:lstStyle/>
          <a:p>
            <a:r>
              <a:rPr lang="da-DK" dirty="0"/>
              <a:t>For at tilgå porte skal </a:t>
            </a:r>
            <a:r>
              <a:rPr lang="da-DK" dirty="0" err="1"/>
              <a:t>bibioteket</a:t>
            </a:r>
            <a:r>
              <a:rPr lang="da-DK" dirty="0"/>
              <a:t> </a:t>
            </a:r>
            <a:r>
              <a:rPr lang="da-DK" dirty="0" err="1"/>
              <a:t>machine</a:t>
            </a:r>
            <a:r>
              <a:rPr lang="da-DK" dirty="0"/>
              <a:t> først importeres dette:</a:t>
            </a:r>
          </a:p>
          <a:p>
            <a:pPr marL="0" indent="0">
              <a:buNone/>
            </a:pPr>
            <a:r>
              <a:rPr lang="da-DK" dirty="0">
                <a:latin typeface="Courier New" panose="02070309020205020404" pitchFamily="49" charset="0"/>
                <a:cs typeface="Courier New" panose="02070309020205020404" pitchFamily="49" charset="0"/>
              </a:rPr>
              <a:t>import </a:t>
            </a:r>
            <a:r>
              <a:rPr lang="da-DK" dirty="0" err="1">
                <a:latin typeface="Courier New" panose="02070309020205020404" pitchFamily="49" charset="0"/>
                <a:cs typeface="Courier New" panose="02070309020205020404" pitchFamily="49" charset="0"/>
              </a:rPr>
              <a:t>machine</a:t>
            </a:r>
            <a:endParaRPr lang="da-DK" dirty="0">
              <a:latin typeface="Courier New" panose="02070309020205020404" pitchFamily="49" charset="0"/>
              <a:cs typeface="Courier New" panose="02070309020205020404" pitchFamily="49" charset="0"/>
            </a:endParaRPr>
          </a:p>
          <a:p>
            <a:r>
              <a:rPr lang="da-DK" dirty="0"/>
              <a:t>Herefter kan porte opsættes til ud eller indgange</a:t>
            </a:r>
          </a:p>
          <a:p>
            <a:pPr marL="0" indent="0">
              <a:buNone/>
            </a:pPr>
            <a:r>
              <a:rPr lang="da-DK" dirty="0">
                <a:latin typeface="Courier New" panose="02070309020205020404" pitchFamily="49" charset="0"/>
                <a:cs typeface="Courier New" panose="02070309020205020404" pitchFamily="49" charset="0"/>
              </a:rPr>
              <a:t>led1 = </a:t>
            </a:r>
            <a:r>
              <a:rPr lang="da-DK" dirty="0" err="1">
                <a:latin typeface="Courier New" panose="02070309020205020404" pitchFamily="49" charset="0"/>
                <a:cs typeface="Courier New" panose="02070309020205020404" pitchFamily="49" charset="0"/>
              </a:rPr>
              <a:t>machine.Pin</a:t>
            </a:r>
            <a:r>
              <a:rPr lang="da-DK" dirty="0">
                <a:latin typeface="Courier New" panose="02070309020205020404" pitchFamily="49" charset="0"/>
                <a:cs typeface="Courier New" panose="02070309020205020404" pitchFamily="49" charset="0"/>
              </a:rPr>
              <a:t>(10,machine.Pin.OUT)</a:t>
            </a:r>
          </a:p>
          <a:p>
            <a:r>
              <a:rPr lang="da-DK" dirty="0"/>
              <a:t>I </a:t>
            </a:r>
            <a:r>
              <a:rPr lang="da-DK" dirty="0" err="1"/>
              <a:t>linien</a:t>
            </a:r>
            <a:r>
              <a:rPr lang="da-DK" dirty="0"/>
              <a:t> ovenfor er GPIO 10 defineret som output og led1 anvendes når output af port skal sættes.</a:t>
            </a:r>
          </a:p>
          <a:p>
            <a:pPr marL="0" indent="0">
              <a:buNone/>
            </a:pPr>
            <a:r>
              <a:rPr lang="da-DK" dirty="0">
                <a:latin typeface="Courier New" panose="02070309020205020404" pitchFamily="49" charset="0"/>
                <a:cs typeface="Courier New" panose="02070309020205020404" pitchFamily="49" charset="0"/>
              </a:rPr>
              <a:t>led1.on()</a:t>
            </a:r>
          </a:p>
          <a:p>
            <a:pPr marL="0" indent="0">
              <a:buNone/>
            </a:pPr>
            <a:r>
              <a:rPr lang="da-DK" dirty="0"/>
              <a:t>Kan også skrives som led1.value(1)</a:t>
            </a:r>
          </a:p>
        </p:txBody>
      </p:sp>
      <p:sp>
        <p:nvSpPr>
          <p:cNvPr id="4" name="Slide Number Placeholder 3">
            <a:extLst>
              <a:ext uri="{FF2B5EF4-FFF2-40B4-BE49-F238E27FC236}">
                <a16:creationId xmlns:a16="http://schemas.microsoft.com/office/drawing/2014/main" id="{FB551BA3-DB2A-4FB2-9206-EAA49F0CD0D5}"/>
              </a:ext>
            </a:extLst>
          </p:cNvPr>
          <p:cNvSpPr>
            <a:spLocks noGrp="1"/>
          </p:cNvSpPr>
          <p:nvPr>
            <p:ph type="sldNum" sz="quarter" idx="12"/>
          </p:nvPr>
        </p:nvSpPr>
        <p:spPr/>
        <p:txBody>
          <a:bodyPr/>
          <a:lstStyle/>
          <a:p>
            <a:fld id="{24C8C45C-947F-4981-8B3F-4F32E973C901}" type="slidenum">
              <a:rPr lang="da-DK" smtClean="0"/>
              <a:pPr/>
              <a:t>35</a:t>
            </a:fld>
            <a:endParaRPr lang="da-DK" dirty="0"/>
          </a:p>
        </p:txBody>
      </p:sp>
      <p:sp>
        <p:nvSpPr>
          <p:cNvPr id="5" name="Date Placeholder 4">
            <a:extLst>
              <a:ext uri="{FF2B5EF4-FFF2-40B4-BE49-F238E27FC236}">
                <a16:creationId xmlns:a16="http://schemas.microsoft.com/office/drawing/2014/main" id="{7730CDB6-E96A-4413-82B3-F7BF702B8B4A}"/>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43551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7158D-4024-45D9-989B-820F4AD2EEF3}"/>
              </a:ext>
            </a:extLst>
          </p:cNvPr>
          <p:cNvSpPr>
            <a:spLocks noGrp="1"/>
          </p:cNvSpPr>
          <p:nvPr>
            <p:ph type="title"/>
          </p:nvPr>
        </p:nvSpPr>
        <p:spPr/>
        <p:txBody>
          <a:bodyPr/>
          <a:lstStyle/>
          <a:p>
            <a:r>
              <a:rPr lang="da-DK" dirty="0"/>
              <a:t>Styring af GPIO med Python </a:t>
            </a:r>
            <a:endParaRPr lang="en-US" dirty="0"/>
          </a:p>
        </p:txBody>
      </p:sp>
      <p:sp>
        <p:nvSpPr>
          <p:cNvPr id="3" name="Content Placeholder 2">
            <a:extLst>
              <a:ext uri="{FF2B5EF4-FFF2-40B4-BE49-F238E27FC236}">
                <a16:creationId xmlns:a16="http://schemas.microsoft.com/office/drawing/2014/main" id="{EC74C6DC-4BDC-42F6-A158-1078A9A9020C}"/>
              </a:ext>
            </a:extLst>
          </p:cNvPr>
          <p:cNvSpPr>
            <a:spLocks noGrp="1"/>
          </p:cNvSpPr>
          <p:nvPr>
            <p:ph idx="1"/>
          </p:nvPr>
        </p:nvSpPr>
        <p:spPr>
          <a:xfrm>
            <a:off x="572400" y="1328468"/>
            <a:ext cx="11048400" cy="4384731"/>
          </a:xfrm>
        </p:spPr>
        <p:txBody>
          <a:bodyPr/>
          <a:lstStyle/>
          <a:p>
            <a:r>
              <a:rPr lang="da-DK" dirty="0"/>
              <a:t>Skal en port være en indgang gøres kan dette gøres ved:</a:t>
            </a:r>
          </a:p>
          <a:p>
            <a:pPr marL="0" indent="0">
              <a:buNone/>
            </a:pPr>
            <a:r>
              <a:rPr lang="da-DK" dirty="0">
                <a:latin typeface="Courier New" panose="02070309020205020404" pitchFamily="49" charset="0"/>
                <a:cs typeface="Courier New" panose="02070309020205020404" pitchFamily="49" charset="0"/>
              </a:rPr>
              <a:t>sw1 = </a:t>
            </a:r>
            <a:r>
              <a:rPr lang="da-DK" dirty="0" err="1">
                <a:latin typeface="Courier New" panose="02070309020205020404" pitchFamily="49" charset="0"/>
                <a:cs typeface="Courier New" panose="02070309020205020404" pitchFamily="49" charset="0"/>
              </a:rPr>
              <a:t>machine.Pin</a:t>
            </a:r>
            <a:r>
              <a:rPr lang="da-DK" dirty="0">
                <a:latin typeface="Courier New" panose="02070309020205020404" pitchFamily="49" charset="0"/>
                <a:cs typeface="Courier New" panose="02070309020205020404" pitchFamily="49" charset="0"/>
              </a:rPr>
              <a:t>(13,machine.Pin.IN)</a:t>
            </a:r>
          </a:p>
          <a:p>
            <a:r>
              <a:rPr lang="da-DK" dirty="0"/>
              <a:t>Værdi af port sw1 kan indlæses ved følgende kode:</a:t>
            </a:r>
          </a:p>
          <a:p>
            <a:pPr marL="0" indent="0">
              <a:buNone/>
            </a:pPr>
            <a:r>
              <a:rPr lang="da-DK" dirty="0" err="1">
                <a:latin typeface="Courier New" panose="02070309020205020404" pitchFamily="49" charset="0"/>
                <a:cs typeface="Courier New" panose="02070309020205020404" pitchFamily="49" charset="0"/>
              </a:rPr>
              <a:t>if</a:t>
            </a:r>
            <a:r>
              <a:rPr lang="da-DK" dirty="0">
                <a:latin typeface="Courier New" panose="02070309020205020404" pitchFamily="49" charset="0"/>
                <a:cs typeface="Courier New" panose="02070309020205020404" pitchFamily="49" charset="0"/>
              </a:rPr>
              <a:t> sw1.value()==False:</a:t>
            </a:r>
          </a:p>
          <a:p>
            <a:pPr marL="0" indent="0">
              <a:buNone/>
            </a:pPr>
            <a:r>
              <a:rPr lang="da-DK" dirty="0">
                <a:latin typeface="Courier New" panose="02070309020205020404" pitchFamily="49" charset="0"/>
                <a:cs typeface="Courier New" panose="02070309020205020404" pitchFamily="49" charset="0"/>
              </a:rPr>
              <a:t>   print(”Port var lav”)</a:t>
            </a:r>
          </a:p>
          <a:p>
            <a:pPr marL="0" indent="0">
              <a:buNone/>
            </a:pPr>
            <a:r>
              <a:rPr lang="da-DK" dirty="0" err="1">
                <a:latin typeface="Courier New" panose="02070309020205020404" pitchFamily="49" charset="0"/>
                <a:cs typeface="Courier New" panose="02070309020205020404" pitchFamily="49" charset="0"/>
              </a:rPr>
              <a:t>else</a:t>
            </a:r>
            <a:r>
              <a:rPr lang="da-DK" dirty="0">
                <a:latin typeface="Courier New" panose="02070309020205020404" pitchFamily="49" charset="0"/>
                <a:cs typeface="Courier New" panose="02070309020205020404" pitchFamily="49" charset="0"/>
              </a:rPr>
              <a:t>:</a:t>
            </a:r>
          </a:p>
          <a:p>
            <a:pPr marL="0" indent="0">
              <a:buNone/>
            </a:pPr>
            <a:r>
              <a:rPr lang="da-DK" dirty="0">
                <a:latin typeface="Courier New" panose="02070309020205020404" pitchFamily="49" charset="0"/>
                <a:cs typeface="Courier New" panose="02070309020205020404" pitchFamily="49" charset="0"/>
              </a:rPr>
              <a:t>   print(”Port høj”)</a:t>
            </a:r>
          </a:p>
          <a:p>
            <a:pPr marL="0" indent="0">
              <a:buNone/>
            </a:pPr>
            <a:r>
              <a:rPr lang="da-DK" dirty="0"/>
              <a:t> </a:t>
            </a:r>
          </a:p>
          <a:p>
            <a:pPr marL="0" indent="0">
              <a:buNone/>
            </a:pPr>
            <a:endParaRPr lang="en-US" dirty="0"/>
          </a:p>
        </p:txBody>
      </p:sp>
      <p:sp>
        <p:nvSpPr>
          <p:cNvPr id="4" name="Slide Number Placeholder 3">
            <a:extLst>
              <a:ext uri="{FF2B5EF4-FFF2-40B4-BE49-F238E27FC236}">
                <a16:creationId xmlns:a16="http://schemas.microsoft.com/office/drawing/2014/main" id="{BCDE85B2-B823-4CFD-8EBF-7480B11FB18F}"/>
              </a:ext>
            </a:extLst>
          </p:cNvPr>
          <p:cNvSpPr>
            <a:spLocks noGrp="1"/>
          </p:cNvSpPr>
          <p:nvPr>
            <p:ph type="sldNum" sz="quarter" idx="12"/>
          </p:nvPr>
        </p:nvSpPr>
        <p:spPr/>
        <p:txBody>
          <a:bodyPr/>
          <a:lstStyle/>
          <a:p>
            <a:fld id="{24C8C45C-947F-4981-8B3F-4F32E973C901}" type="slidenum">
              <a:rPr lang="da-DK" smtClean="0"/>
              <a:pPr/>
              <a:t>36</a:t>
            </a:fld>
            <a:endParaRPr lang="da-DK" dirty="0"/>
          </a:p>
        </p:txBody>
      </p:sp>
      <p:sp>
        <p:nvSpPr>
          <p:cNvPr id="5" name="Date Placeholder 4">
            <a:extLst>
              <a:ext uri="{FF2B5EF4-FFF2-40B4-BE49-F238E27FC236}">
                <a16:creationId xmlns:a16="http://schemas.microsoft.com/office/drawing/2014/main" id="{D997F52E-74A2-46B9-8A72-2EF2909DB7F3}"/>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1320572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8588-6AAA-4D26-8229-BF772EE70CCC}"/>
              </a:ext>
            </a:extLst>
          </p:cNvPr>
          <p:cNvSpPr>
            <a:spLocks noGrp="1"/>
          </p:cNvSpPr>
          <p:nvPr>
            <p:ph type="title"/>
          </p:nvPr>
        </p:nvSpPr>
        <p:spPr/>
        <p:txBody>
          <a:bodyPr/>
          <a:lstStyle/>
          <a:p>
            <a:r>
              <a:rPr lang="da-DK" dirty="0"/>
              <a:t>Opgave (laves i teams af tre)</a:t>
            </a:r>
            <a:endParaRPr lang="en-US" dirty="0"/>
          </a:p>
        </p:txBody>
      </p:sp>
      <p:sp>
        <p:nvSpPr>
          <p:cNvPr id="3" name="Content Placeholder 2">
            <a:extLst>
              <a:ext uri="{FF2B5EF4-FFF2-40B4-BE49-F238E27FC236}">
                <a16:creationId xmlns:a16="http://schemas.microsoft.com/office/drawing/2014/main" id="{2D4985A2-8067-410F-ACC8-D0CF0EA220D3}"/>
              </a:ext>
            </a:extLst>
          </p:cNvPr>
          <p:cNvSpPr>
            <a:spLocks noGrp="1"/>
          </p:cNvSpPr>
          <p:nvPr>
            <p:ph idx="1"/>
          </p:nvPr>
        </p:nvSpPr>
        <p:spPr>
          <a:xfrm>
            <a:off x="572400" y="1155940"/>
            <a:ext cx="11048400" cy="4557259"/>
          </a:xfrm>
        </p:spPr>
        <p:txBody>
          <a:bodyPr/>
          <a:lstStyle/>
          <a:p>
            <a:r>
              <a:rPr lang="da-DK" dirty="0"/>
              <a:t>Lav et Python program der tænder led1 når sw1 holdes nedtrykket, tænder led2 når sw2 er nedtrykket osv.</a:t>
            </a:r>
          </a:p>
          <a:p>
            <a:r>
              <a:rPr lang="da-DK" dirty="0"/>
              <a:t>Hint en uendelig løkke laves som vist nedenfor:</a:t>
            </a:r>
          </a:p>
          <a:p>
            <a:pPr marL="0" indent="0">
              <a:buNone/>
            </a:pPr>
            <a:r>
              <a:rPr lang="da-DK" dirty="0" err="1">
                <a:latin typeface="Courier New" panose="02070309020205020404" pitchFamily="49" charset="0"/>
                <a:cs typeface="Courier New" panose="02070309020205020404" pitchFamily="49" charset="0"/>
              </a:rPr>
              <a:t>while</a:t>
            </a:r>
            <a:r>
              <a:rPr lang="da-DK" dirty="0">
                <a:latin typeface="Courier New" panose="02070309020205020404" pitchFamily="49" charset="0"/>
                <a:cs typeface="Courier New" panose="02070309020205020404" pitchFamily="49" charset="0"/>
              </a:rPr>
              <a:t> True:</a:t>
            </a:r>
          </a:p>
          <a:p>
            <a:pPr marL="0" indent="0">
              <a:buNone/>
            </a:pPr>
            <a:r>
              <a:rPr lang="da-DK" dirty="0">
                <a:latin typeface="Courier New" panose="02070309020205020404" pitchFamily="49" charset="0"/>
                <a:cs typeface="Courier New" panose="02070309020205020404" pitchFamily="49" charset="0"/>
              </a:rPr>
              <a:t>   </a:t>
            </a:r>
            <a:r>
              <a:rPr lang="da-DK" dirty="0" err="1">
                <a:latin typeface="Courier New" panose="02070309020205020404" pitchFamily="49" charset="0"/>
                <a:cs typeface="Courier New" panose="02070309020205020404" pitchFamily="49" charset="0"/>
              </a:rPr>
              <a:t>bla</a:t>
            </a:r>
            <a:r>
              <a:rPr lang="da-DK" dirty="0">
                <a:latin typeface="Courier New" panose="02070309020205020404" pitchFamily="49" charset="0"/>
                <a:cs typeface="Courier New" panose="02070309020205020404" pitchFamily="49" charset="0"/>
              </a:rPr>
              <a:t> (det indrykkede er i </a:t>
            </a:r>
            <a:r>
              <a:rPr lang="da-DK" dirty="0" err="1">
                <a:latin typeface="Courier New" panose="02070309020205020404" pitchFamily="49" charset="0"/>
                <a:cs typeface="Courier New" panose="02070309020205020404" pitchFamily="49" charset="0"/>
              </a:rPr>
              <a:t>while</a:t>
            </a:r>
            <a:r>
              <a:rPr lang="da-DK" dirty="0">
                <a:latin typeface="Courier New" panose="02070309020205020404" pitchFamily="49" charset="0"/>
                <a:cs typeface="Courier New" panose="02070309020205020404" pitchFamily="49" charset="0"/>
              </a:rPr>
              <a:t> blok)</a:t>
            </a:r>
          </a:p>
          <a:p>
            <a:r>
              <a:rPr lang="da-DK" dirty="0">
                <a:cs typeface="Courier New" panose="02070309020205020404" pitchFamily="49" charset="0"/>
              </a:rPr>
              <a:t>(extra) Modificer program så led blinker når switch holdes nedtrykket Hint: </a:t>
            </a:r>
          </a:p>
          <a:p>
            <a:pPr marL="0" indent="0">
              <a:buNone/>
            </a:pPr>
            <a:r>
              <a:rPr lang="da-DK" dirty="0">
                <a:latin typeface="Courier New" panose="02070309020205020404" pitchFamily="49" charset="0"/>
                <a:cs typeface="Courier New" panose="02070309020205020404" pitchFamily="49" charset="0"/>
              </a:rPr>
              <a:t>import time</a:t>
            </a:r>
          </a:p>
          <a:p>
            <a:pPr marL="0" indent="0">
              <a:buNone/>
            </a:pPr>
            <a:r>
              <a:rPr lang="da-DK" dirty="0" err="1">
                <a:latin typeface="Courier New" panose="02070309020205020404" pitchFamily="49" charset="0"/>
                <a:cs typeface="Courier New" panose="02070309020205020404" pitchFamily="49" charset="0"/>
              </a:rPr>
              <a:t>time.sleep</a:t>
            </a:r>
            <a:r>
              <a:rPr lang="da-DK" dirty="0">
                <a:latin typeface="Courier New" panose="02070309020205020404" pitchFamily="49" charset="0"/>
                <a:cs typeface="Courier New" panose="02070309020205020404" pitchFamily="49" charset="0"/>
              </a:rPr>
              <a:t>(1.5)</a:t>
            </a:r>
          </a:p>
          <a:p>
            <a:pPr marL="0" indent="0">
              <a:buNone/>
            </a:pPr>
            <a:r>
              <a:rPr lang="da-DK" dirty="0">
                <a:cs typeface="Courier New" panose="02070309020205020404" pitchFamily="49" charset="0"/>
              </a:rPr>
              <a:t>Giver et </a:t>
            </a:r>
            <a:r>
              <a:rPr lang="da-DK" dirty="0" err="1">
                <a:cs typeface="Courier New" panose="02070309020205020404" pitchFamily="49" charset="0"/>
              </a:rPr>
              <a:t>delay</a:t>
            </a:r>
            <a:r>
              <a:rPr lang="da-DK" dirty="0">
                <a:cs typeface="Courier New" panose="02070309020205020404" pitchFamily="49" charset="0"/>
              </a:rPr>
              <a:t> på 1.5 </a:t>
            </a:r>
            <a:r>
              <a:rPr lang="da-DK" dirty="0" err="1">
                <a:cs typeface="Courier New" panose="02070309020205020404" pitchFamily="49" charset="0"/>
              </a:rPr>
              <a:t>sek</a:t>
            </a:r>
            <a:endParaRPr lang="da-DK" dirty="0">
              <a:cs typeface="Courier New" panose="02070309020205020404" pitchFamily="49" charset="0"/>
            </a:endParaRPr>
          </a:p>
          <a:p>
            <a:pPr marL="0" indent="0">
              <a:buNone/>
            </a:pPr>
            <a:endParaRPr lang="da-DK" dirty="0">
              <a:latin typeface="Courier New" panose="02070309020205020404" pitchFamily="49" charset="0"/>
              <a:cs typeface="Courier New" panose="02070309020205020404" pitchFamily="49" charset="0"/>
            </a:endParaRPr>
          </a:p>
          <a:p>
            <a:pPr marL="0" indent="0">
              <a:buNone/>
            </a:pPr>
            <a:endParaRPr lang="da-DK" dirty="0">
              <a:latin typeface="Courier New" panose="02070309020205020404" pitchFamily="49" charset="0"/>
              <a:cs typeface="Courier New" panose="02070309020205020404" pitchFamily="49" charset="0"/>
            </a:endParaRPr>
          </a:p>
          <a:p>
            <a:pPr marL="0" indent="0">
              <a:buNone/>
            </a:pPr>
            <a:r>
              <a:rPr lang="da-DK" dirty="0"/>
              <a:t>  </a:t>
            </a:r>
            <a:endParaRPr lang="en-US" dirty="0"/>
          </a:p>
        </p:txBody>
      </p:sp>
      <p:sp>
        <p:nvSpPr>
          <p:cNvPr id="4" name="Slide Number Placeholder 3">
            <a:extLst>
              <a:ext uri="{FF2B5EF4-FFF2-40B4-BE49-F238E27FC236}">
                <a16:creationId xmlns:a16="http://schemas.microsoft.com/office/drawing/2014/main" id="{D5B08734-0F1C-4253-9330-D97D0C2A631C}"/>
              </a:ext>
            </a:extLst>
          </p:cNvPr>
          <p:cNvSpPr>
            <a:spLocks noGrp="1"/>
          </p:cNvSpPr>
          <p:nvPr>
            <p:ph type="sldNum" sz="quarter" idx="12"/>
          </p:nvPr>
        </p:nvSpPr>
        <p:spPr/>
        <p:txBody>
          <a:bodyPr/>
          <a:lstStyle/>
          <a:p>
            <a:fld id="{24C8C45C-947F-4981-8B3F-4F32E973C901}" type="slidenum">
              <a:rPr lang="da-DK" smtClean="0"/>
              <a:pPr/>
              <a:t>37</a:t>
            </a:fld>
            <a:endParaRPr lang="da-DK" dirty="0"/>
          </a:p>
        </p:txBody>
      </p:sp>
      <p:sp>
        <p:nvSpPr>
          <p:cNvPr id="5" name="Date Placeholder 4">
            <a:extLst>
              <a:ext uri="{FF2B5EF4-FFF2-40B4-BE49-F238E27FC236}">
                <a16:creationId xmlns:a16="http://schemas.microsoft.com/office/drawing/2014/main" id="{4B123BA9-180F-4AEB-A703-13CBEA768642}"/>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976252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17AD5D-9055-4B19-B198-67546F201B24}"/>
              </a:ext>
            </a:extLst>
          </p:cNvPr>
          <p:cNvSpPr>
            <a:spLocks noGrp="1"/>
          </p:cNvSpPr>
          <p:nvPr>
            <p:ph type="ctrTitle"/>
          </p:nvPr>
        </p:nvSpPr>
        <p:spPr/>
        <p:txBody>
          <a:bodyPr/>
          <a:lstStyle/>
          <a:p>
            <a:r>
              <a:rPr lang="en-US" dirty="0"/>
              <a:t>Python libraries </a:t>
            </a:r>
          </a:p>
        </p:txBody>
      </p:sp>
      <p:sp>
        <p:nvSpPr>
          <p:cNvPr id="7" name="Subtitle 6">
            <a:extLst>
              <a:ext uri="{FF2B5EF4-FFF2-40B4-BE49-F238E27FC236}">
                <a16:creationId xmlns:a16="http://schemas.microsoft.com/office/drawing/2014/main" id="{560C4702-AA87-4AC9-959B-975E8E9200CA}"/>
              </a:ext>
            </a:extLst>
          </p:cNvPr>
          <p:cNvSpPr>
            <a:spLocks noGrp="1"/>
          </p:cNvSpPr>
          <p:nvPr>
            <p:ph type="subTitle" idx="1"/>
          </p:nvPr>
        </p:nvSpPr>
        <p:spPr/>
        <p:txBody>
          <a:bodyPr/>
          <a:lstStyle/>
          <a:p>
            <a:r>
              <a:rPr lang="da-DK" dirty="0"/>
              <a:t>Der findes en rigtig god dokumentation på micropython.org:</a:t>
            </a:r>
          </a:p>
          <a:p>
            <a:r>
              <a:rPr lang="en-US" dirty="0">
                <a:solidFill>
                  <a:schemeClr val="bg2">
                    <a:lumMod val="90000"/>
                  </a:schemeClr>
                </a:solidFill>
                <a:hlinkClick r:id="rId2">
                  <a:extLst>
                    <a:ext uri="{A12FA001-AC4F-418D-AE19-62706E023703}">
                      <ahyp:hlinkClr xmlns:ahyp="http://schemas.microsoft.com/office/drawing/2018/hyperlinkcolor" val="tx"/>
                    </a:ext>
                  </a:extLst>
                </a:hlinkClick>
              </a:rPr>
              <a:t>https://docs.micropython.org/en/latest/</a:t>
            </a:r>
            <a:endParaRPr lang="en-US" dirty="0">
              <a:solidFill>
                <a:schemeClr val="bg2">
                  <a:lumMod val="90000"/>
                </a:schemeClr>
              </a:solidFill>
            </a:endParaRPr>
          </a:p>
          <a:p>
            <a:endParaRPr lang="en-US" dirty="0"/>
          </a:p>
        </p:txBody>
      </p:sp>
      <p:sp>
        <p:nvSpPr>
          <p:cNvPr id="5" name="Date Placeholder 4">
            <a:extLst>
              <a:ext uri="{FF2B5EF4-FFF2-40B4-BE49-F238E27FC236}">
                <a16:creationId xmlns:a16="http://schemas.microsoft.com/office/drawing/2014/main" id="{621A5D49-823A-4208-9FBD-5C088E1BE3D0}"/>
              </a:ext>
            </a:extLst>
          </p:cNvPr>
          <p:cNvSpPr>
            <a:spLocks noGrp="1"/>
          </p:cNvSpPr>
          <p:nvPr>
            <p:ph type="dt" sz="half" idx="2"/>
          </p:nvPr>
        </p:nvSpPr>
        <p:spPr/>
        <p:txBody>
          <a:bodyPr/>
          <a:lstStyle/>
          <a:p>
            <a:endParaRPr lang="da-DK" dirty="0"/>
          </a:p>
        </p:txBody>
      </p:sp>
      <p:sp>
        <p:nvSpPr>
          <p:cNvPr id="4" name="Slide Number Placeholder 3">
            <a:extLst>
              <a:ext uri="{FF2B5EF4-FFF2-40B4-BE49-F238E27FC236}">
                <a16:creationId xmlns:a16="http://schemas.microsoft.com/office/drawing/2014/main" id="{6C12AAB2-B0D1-46C5-932A-5F4265B6BD3A}"/>
              </a:ext>
            </a:extLst>
          </p:cNvPr>
          <p:cNvSpPr>
            <a:spLocks noGrp="1"/>
          </p:cNvSpPr>
          <p:nvPr>
            <p:ph type="sldNum" sz="quarter" idx="4"/>
          </p:nvPr>
        </p:nvSpPr>
        <p:spPr/>
        <p:txBody>
          <a:bodyPr/>
          <a:lstStyle/>
          <a:p>
            <a:fld id="{24C8C45C-947F-4981-8B3F-4F32E973C901}" type="slidenum">
              <a:rPr lang="da-DK" smtClean="0"/>
              <a:pPr/>
              <a:t>38</a:t>
            </a:fld>
            <a:endParaRPr lang="da-DK" dirty="0"/>
          </a:p>
        </p:txBody>
      </p:sp>
    </p:spTree>
    <p:extLst>
      <p:ext uri="{BB962C8B-B14F-4D97-AF65-F5344CB8AC3E}">
        <p14:creationId xmlns:p14="http://schemas.microsoft.com/office/powerpoint/2010/main" val="492030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CB188-85EF-4443-A79E-11281747AB77}"/>
              </a:ext>
            </a:extLst>
          </p:cNvPr>
          <p:cNvSpPr>
            <a:spLocks noGrp="1"/>
          </p:cNvSpPr>
          <p:nvPr>
            <p:ph type="title"/>
          </p:nvPr>
        </p:nvSpPr>
        <p:spPr/>
        <p:txBody>
          <a:bodyPr/>
          <a:lstStyle/>
          <a:p>
            <a:r>
              <a:rPr lang="da-DK" dirty="0"/>
              <a:t>Python standard </a:t>
            </a:r>
            <a:r>
              <a:rPr lang="da-DK" dirty="0" err="1"/>
              <a:t>libraries</a:t>
            </a:r>
            <a:r>
              <a:rPr lang="da-DK" dirty="0"/>
              <a:t> and </a:t>
            </a:r>
            <a:r>
              <a:rPr lang="da-DK" dirty="0" err="1"/>
              <a:t>micro-libraries</a:t>
            </a:r>
            <a:endParaRPr lang="en-US" dirty="0"/>
          </a:p>
        </p:txBody>
      </p:sp>
      <p:sp>
        <p:nvSpPr>
          <p:cNvPr id="4" name="Slide Number Placeholder 3">
            <a:extLst>
              <a:ext uri="{FF2B5EF4-FFF2-40B4-BE49-F238E27FC236}">
                <a16:creationId xmlns:a16="http://schemas.microsoft.com/office/drawing/2014/main" id="{4D2C480D-9C95-45EE-8FCD-3D4793339CD2}"/>
              </a:ext>
            </a:extLst>
          </p:cNvPr>
          <p:cNvSpPr>
            <a:spLocks noGrp="1"/>
          </p:cNvSpPr>
          <p:nvPr>
            <p:ph type="sldNum" sz="quarter" idx="12"/>
          </p:nvPr>
        </p:nvSpPr>
        <p:spPr/>
        <p:txBody>
          <a:bodyPr/>
          <a:lstStyle/>
          <a:p>
            <a:fld id="{24C8C45C-947F-4981-8B3F-4F32E973C901}" type="slidenum">
              <a:rPr lang="da-DK" smtClean="0"/>
              <a:pPr/>
              <a:t>39</a:t>
            </a:fld>
            <a:endParaRPr lang="da-DK" dirty="0"/>
          </a:p>
        </p:txBody>
      </p:sp>
      <p:sp>
        <p:nvSpPr>
          <p:cNvPr id="5" name="Date Placeholder 4">
            <a:extLst>
              <a:ext uri="{FF2B5EF4-FFF2-40B4-BE49-F238E27FC236}">
                <a16:creationId xmlns:a16="http://schemas.microsoft.com/office/drawing/2014/main" id="{FDC83EAB-EFC9-4534-A37F-5E88932A6CDE}"/>
              </a:ext>
            </a:extLst>
          </p:cNvPr>
          <p:cNvSpPr>
            <a:spLocks noGrp="1"/>
          </p:cNvSpPr>
          <p:nvPr>
            <p:ph type="dt" sz="half" idx="10"/>
          </p:nvPr>
        </p:nvSpPr>
        <p:spPr/>
        <p:txBody>
          <a:bodyPr/>
          <a:lstStyle/>
          <a:p>
            <a:endParaRPr lang="da-DK" dirty="0"/>
          </a:p>
        </p:txBody>
      </p:sp>
      <p:graphicFrame>
        <p:nvGraphicFramePr>
          <p:cNvPr id="6" name="Table 6">
            <a:extLst>
              <a:ext uri="{FF2B5EF4-FFF2-40B4-BE49-F238E27FC236}">
                <a16:creationId xmlns:a16="http://schemas.microsoft.com/office/drawing/2014/main" id="{F213398A-4924-4C8C-91C9-C93106502B2A}"/>
              </a:ext>
            </a:extLst>
          </p:cNvPr>
          <p:cNvGraphicFramePr>
            <a:graphicFrameLocks noGrp="1"/>
          </p:cNvGraphicFramePr>
          <p:nvPr>
            <p:extLst>
              <p:ext uri="{D42A27DB-BD31-4B8C-83A1-F6EECF244321}">
                <p14:modId xmlns:p14="http://schemas.microsoft.com/office/powerpoint/2010/main" val="2704818455"/>
              </p:ext>
            </p:extLst>
          </p:nvPr>
        </p:nvGraphicFramePr>
        <p:xfrm>
          <a:off x="587414" y="1069861"/>
          <a:ext cx="10054646" cy="4562459"/>
        </p:xfrm>
        <a:graphic>
          <a:graphicData uri="http://schemas.openxmlformats.org/drawingml/2006/table">
            <a:tbl>
              <a:tblPr firstRow="1" bandRow="1">
                <a:tableStyleId>{5C22544A-7EE6-4342-B048-85BDC9FD1C3A}</a:tableStyleId>
              </a:tblPr>
              <a:tblGrid>
                <a:gridCol w="2258172">
                  <a:extLst>
                    <a:ext uri="{9D8B030D-6E8A-4147-A177-3AD203B41FA5}">
                      <a16:colId xmlns:a16="http://schemas.microsoft.com/office/drawing/2014/main" val="698163818"/>
                    </a:ext>
                  </a:extLst>
                </a:gridCol>
                <a:gridCol w="7796474">
                  <a:extLst>
                    <a:ext uri="{9D8B030D-6E8A-4147-A177-3AD203B41FA5}">
                      <a16:colId xmlns:a16="http://schemas.microsoft.com/office/drawing/2014/main" val="550730418"/>
                    </a:ext>
                  </a:extLst>
                </a:gridCol>
              </a:tblGrid>
              <a:tr h="414769">
                <a:tc>
                  <a:txBody>
                    <a:bodyPr/>
                    <a:lstStyle/>
                    <a:p>
                      <a:r>
                        <a:rPr lang="da-DK" dirty="0" err="1"/>
                        <a:t>Name</a:t>
                      </a:r>
                      <a:endParaRPr lang="en-US" dirty="0"/>
                    </a:p>
                  </a:txBody>
                  <a:tcPr/>
                </a:tc>
                <a:tc>
                  <a:txBody>
                    <a:bodyPr/>
                    <a:lstStyle/>
                    <a:p>
                      <a:r>
                        <a:rPr lang="en-US" dirty="0"/>
                        <a:t>Functionality</a:t>
                      </a:r>
                    </a:p>
                  </a:txBody>
                  <a:tcPr/>
                </a:tc>
                <a:extLst>
                  <a:ext uri="{0D108BD9-81ED-4DB2-BD59-A6C34878D82A}">
                    <a16:rowId xmlns:a16="http://schemas.microsoft.com/office/drawing/2014/main" val="322016391"/>
                  </a:ext>
                </a:extLst>
              </a:tr>
              <a:tr h="414769">
                <a:tc>
                  <a:txBody>
                    <a:bodyPr/>
                    <a:lstStyle/>
                    <a:p>
                      <a:r>
                        <a:rPr lang="en-US" sz="1800" dirty="0"/>
                        <a:t>_thread </a:t>
                      </a:r>
                      <a:endParaRPr lang="en-US" dirty="0"/>
                    </a:p>
                  </a:txBody>
                  <a:tcPr/>
                </a:tc>
                <a:tc>
                  <a:txBody>
                    <a:bodyPr/>
                    <a:lstStyle/>
                    <a:p>
                      <a:r>
                        <a:rPr lang="en-US" sz="1800" dirty="0"/>
                        <a:t>Low-level threading API</a:t>
                      </a:r>
                      <a:endParaRPr lang="en-US" dirty="0"/>
                    </a:p>
                  </a:txBody>
                  <a:tcPr/>
                </a:tc>
                <a:extLst>
                  <a:ext uri="{0D108BD9-81ED-4DB2-BD59-A6C34878D82A}">
                    <a16:rowId xmlns:a16="http://schemas.microsoft.com/office/drawing/2014/main" val="3819751629"/>
                  </a:ext>
                </a:extLst>
              </a:tr>
              <a:tr h="414769">
                <a:tc>
                  <a:txBody>
                    <a:bodyPr/>
                    <a:lstStyle/>
                    <a:p>
                      <a:r>
                        <a:rPr lang="en-US" sz="1800" dirty="0"/>
                        <a:t>array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arrays of numeric data</a:t>
                      </a:r>
                    </a:p>
                  </a:txBody>
                  <a:tcPr/>
                </a:tc>
                <a:extLst>
                  <a:ext uri="{0D108BD9-81ED-4DB2-BD59-A6C34878D82A}">
                    <a16:rowId xmlns:a16="http://schemas.microsoft.com/office/drawing/2014/main" val="4240681721"/>
                  </a:ext>
                </a:extLst>
              </a:tr>
              <a:tr h="414769">
                <a:tc>
                  <a:txBody>
                    <a:bodyPr/>
                    <a:lstStyle/>
                    <a:p>
                      <a:r>
                        <a:rPr lang="en-US" sz="1800" dirty="0" err="1"/>
                        <a:t>builtins</a:t>
                      </a:r>
                      <a:endParaRPr lang="en-US" dirty="0"/>
                    </a:p>
                  </a:txBody>
                  <a:tcPr/>
                </a:tc>
                <a:tc>
                  <a:txBody>
                    <a:bodyPr/>
                    <a:lstStyle/>
                    <a:p>
                      <a:r>
                        <a:rPr lang="en-US" sz="1800" dirty="0" err="1"/>
                        <a:t>builtin</a:t>
                      </a:r>
                      <a:r>
                        <a:rPr lang="en-US" sz="1800" dirty="0"/>
                        <a:t> functions, constants, exceptions, and decorators</a:t>
                      </a:r>
                      <a:endParaRPr lang="en-US" dirty="0"/>
                    </a:p>
                  </a:txBody>
                  <a:tcPr/>
                </a:tc>
                <a:extLst>
                  <a:ext uri="{0D108BD9-81ED-4DB2-BD59-A6C34878D82A}">
                    <a16:rowId xmlns:a16="http://schemas.microsoft.com/office/drawing/2014/main" val="1014104261"/>
                  </a:ext>
                </a:extLst>
              </a:tr>
              <a:tr h="414769">
                <a:tc>
                  <a:txBody>
                    <a:bodyPr/>
                    <a:lstStyle/>
                    <a:p>
                      <a:r>
                        <a:rPr lang="en-US" sz="1800" dirty="0" err="1"/>
                        <a:t>cmath</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mathematical functions for complex numbers (</a:t>
                      </a:r>
                      <a:r>
                        <a:rPr lang="en-US" sz="1800" dirty="0" err="1"/>
                        <a:t>ikke</a:t>
                      </a:r>
                      <a:r>
                        <a:rPr lang="en-US" sz="1800" dirty="0"/>
                        <a:t> </a:t>
                      </a:r>
                      <a:r>
                        <a:rPr lang="en-US" sz="1800" dirty="0" err="1"/>
                        <a:t>implementeret</a:t>
                      </a:r>
                      <a:r>
                        <a:rPr lang="en-US" sz="1800" dirty="0"/>
                        <a:t>)</a:t>
                      </a:r>
                    </a:p>
                  </a:txBody>
                  <a:tcPr/>
                </a:tc>
                <a:extLst>
                  <a:ext uri="{0D108BD9-81ED-4DB2-BD59-A6C34878D82A}">
                    <a16:rowId xmlns:a16="http://schemas.microsoft.com/office/drawing/2014/main" val="3175487738"/>
                  </a:ext>
                </a:extLst>
              </a:tr>
              <a:tr h="414769">
                <a:tc>
                  <a:txBody>
                    <a:bodyPr/>
                    <a:lstStyle/>
                    <a:p>
                      <a:r>
                        <a:rPr lang="en-US" sz="1800" dirty="0" err="1"/>
                        <a:t>gc</a:t>
                      </a:r>
                      <a:endParaRPr lang="en-US" dirty="0"/>
                    </a:p>
                  </a:txBody>
                  <a:tcPr/>
                </a:tc>
                <a:tc>
                  <a:txBody>
                    <a:bodyPr/>
                    <a:lstStyle/>
                    <a:p>
                      <a:r>
                        <a:rPr lang="en-US" sz="1800" dirty="0"/>
                        <a:t>control the garbage collector</a:t>
                      </a:r>
                      <a:endParaRPr lang="en-US" dirty="0"/>
                    </a:p>
                  </a:txBody>
                  <a:tcPr/>
                </a:tc>
                <a:extLst>
                  <a:ext uri="{0D108BD9-81ED-4DB2-BD59-A6C34878D82A}">
                    <a16:rowId xmlns:a16="http://schemas.microsoft.com/office/drawing/2014/main" val="55038160"/>
                  </a:ext>
                </a:extLst>
              </a:tr>
              <a:tr h="414769">
                <a:tc>
                  <a:txBody>
                    <a:bodyPr/>
                    <a:lstStyle/>
                    <a:p>
                      <a:r>
                        <a:rPr lang="en-US" sz="1800" dirty="0"/>
                        <a:t>math</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mathematical functions</a:t>
                      </a:r>
                    </a:p>
                  </a:txBody>
                  <a:tcPr/>
                </a:tc>
                <a:extLst>
                  <a:ext uri="{0D108BD9-81ED-4DB2-BD59-A6C34878D82A}">
                    <a16:rowId xmlns:a16="http://schemas.microsoft.com/office/drawing/2014/main" val="3528005428"/>
                  </a:ext>
                </a:extLst>
              </a:tr>
              <a:tr h="414769">
                <a:tc>
                  <a:txBody>
                    <a:bodyPr/>
                    <a:lstStyle/>
                    <a:p>
                      <a:r>
                        <a:rPr lang="en-US" sz="1800" dirty="0"/>
                        <a:t>sys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system specific functions</a:t>
                      </a:r>
                    </a:p>
                  </a:txBody>
                  <a:tcPr/>
                </a:tc>
                <a:extLst>
                  <a:ext uri="{0D108BD9-81ED-4DB2-BD59-A6C34878D82A}">
                    <a16:rowId xmlns:a16="http://schemas.microsoft.com/office/drawing/2014/main" val="2535751209"/>
                  </a:ext>
                </a:extLst>
              </a:tr>
              <a:tr h="414769">
                <a:tc>
                  <a:txBody>
                    <a:bodyPr/>
                    <a:lstStyle/>
                    <a:p>
                      <a:r>
                        <a:rPr lang="en-US" sz="1800" dirty="0" err="1"/>
                        <a:t>ubinascii</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binary/ASCII conversions</a:t>
                      </a:r>
                    </a:p>
                  </a:txBody>
                  <a:tcPr/>
                </a:tc>
                <a:extLst>
                  <a:ext uri="{0D108BD9-81ED-4DB2-BD59-A6C34878D82A}">
                    <a16:rowId xmlns:a16="http://schemas.microsoft.com/office/drawing/2014/main" val="824576679"/>
                  </a:ext>
                </a:extLst>
              </a:tr>
              <a:tr h="414769">
                <a:tc>
                  <a:txBody>
                    <a:bodyPr/>
                    <a:lstStyle/>
                    <a:p>
                      <a:r>
                        <a:rPr lang="en-US" sz="1800" dirty="0" err="1"/>
                        <a:t>ucollections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collection and container types</a:t>
                      </a:r>
                    </a:p>
                  </a:txBody>
                  <a:tcPr/>
                </a:tc>
                <a:extLst>
                  <a:ext uri="{0D108BD9-81ED-4DB2-BD59-A6C34878D82A}">
                    <a16:rowId xmlns:a16="http://schemas.microsoft.com/office/drawing/2014/main" val="1788287723"/>
                  </a:ext>
                </a:extLst>
              </a:tr>
              <a:tr h="414769">
                <a:tc>
                  <a:txBody>
                    <a:bodyPr/>
                    <a:lstStyle/>
                    <a:p>
                      <a:r>
                        <a:rPr lang="en-US" sz="1800" dirty="0" err="1"/>
                        <a:t>uerrno</a:t>
                      </a:r>
                      <a:endParaRPr lang="en-US" dirty="0"/>
                    </a:p>
                  </a:txBody>
                  <a:tcPr/>
                </a:tc>
                <a:tc>
                  <a:txBody>
                    <a:bodyPr/>
                    <a:lstStyle/>
                    <a:p>
                      <a:r>
                        <a:rPr lang="en-US" sz="1800" dirty="0"/>
                        <a:t>system error codes (</a:t>
                      </a:r>
                      <a:r>
                        <a:rPr lang="en-US" sz="1800" dirty="0" err="1"/>
                        <a:t>ikke</a:t>
                      </a:r>
                      <a:r>
                        <a:rPr lang="en-US" sz="1800" dirty="0"/>
                        <a:t> </a:t>
                      </a:r>
                      <a:r>
                        <a:rPr lang="en-US" sz="1800" dirty="0" err="1"/>
                        <a:t>implementeret</a:t>
                      </a:r>
                      <a:r>
                        <a:rPr lang="en-US" sz="1800" dirty="0"/>
                        <a:t>)</a:t>
                      </a:r>
                      <a:endParaRPr lang="en-US" dirty="0"/>
                    </a:p>
                  </a:txBody>
                  <a:tcPr/>
                </a:tc>
                <a:extLst>
                  <a:ext uri="{0D108BD9-81ED-4DB2-BD59-A6C34878D82A}">
                    <a16:rowId xmlns:a16="http://schemas.microsoft.com/office/drawing/2014/main" val="795884808"/>
                  </a:ext>
                </a:extLst>
              </a:tr>
            </a:tbl>
          </a:graphicData>
        </a:graphic>
      </p:graphicFrame>
    </p:spTree>
    <p:extLst>
      <p:ext uri="{BB962C8B-B14F-4D97-AF65-F5344CB8AC3E}">
        <p14:creationId xmlns:p14="http://schemas.microsoft.com/office/powerpoint/2010/main" val="4125758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16001-126C-4471-B4F0-AFD3E4727293}"/>
              </a:ext>
            </a:extLst>
          </p:cNvPr>
          <p:cNvSpPr>
            <a:spLocks noGrp="1"/>
          </p:cNvSpPr>
          <p:nvPr>
            <p:ph type="title"/>
          </p:nvPr>
        </p:nvSpPr>
        <p:spPr/>
        <p:txBody>
          <a:bodyPr/>
          <a:lstStyle/>
          <a:p>
            <a:r>
              <a:rPr lang="da-DK" dirty="0"/>
              <a:t>Raspberry Pi Foundation</a:t>
            </a:r>
          </a:p>
        </p:txBody>
      </p:sp>
      <p:sp>
        <p:nvSpPr>
          <p:cNvPr id="3" name="Content Placeholder 2">
            <a:extLst>
              <a:ext uri="{FF2B5EF4-FFF2-40B4-BE49-F238E27FC236}">
                <a16:creationId xmlns:a16="http://schemas.microsoft.com/office/drawing/2014/main" id="{EF0AEE77-3647-4F96-AD50-CB9867518632}"/>
              </a:ext>
            </a:extLst>
          </p:cNvPr>
          <p:cNvSpPr>
            <a:spLocks noGrp="1"/>
          </p:cNvSpPr>
          <p:nvPr>
            <p:ph idx="1"/>
          </p:nvPr>
        </p:nvSpPr>
        <p:spPr>
          <a:xfrm>
            <a:off x="572400" y="1227667"/>
            <a:ext cx="11492600" cy="4485532"/>
          </a:xfrm>
        </p:spPr>
        <p:txBody>
          <a:bodyPr/>
          <a:lstStyle/>
          <a:p>
            <a:r>
              <a:rPr lang="da-DK" sz="2200" dirty="0"/>
              <a:t>Grundlaget for udviklingen af  RP skal findes helt tilbage i 2006 hvor de faldet færdigheder hos studerende, der søgte ind på Datalogi studiet gav anledning til bekymring blandt en gruppe universitets undervisere, der omfattede </a:t>
            </a:r>
            <a:r>
              <a:rPr lang="da-DK" sz="2200" dirty="0" err="1"/>
              <a:t>Eben</a:t>
            </a:r>
            <a:r>
              <a:rPr lang="da-DK" sz="2200" dirty="0"/>
              <a:t> </a:t>
            </a:r>
            <a:r>
              <a:rPr lang="da-DK" sz="2200" dirty="0" err="1"/>
              <a:t>Upton</a:t>
            </a:r>
            <a:r>
              <a:rPr lang="da-DK" sz="2200" dirty="0"/>
              <a:t> Broadcom, Rob </a:t>
            </a:r>
            <a:r>
              <a:rPr lang="da-DK" sz="2200" dirty="0" err="1"/>
              <a:t>Mullins</a:t>
            </a:r>
            <a:r>
              <a:rPr lang="da-DK" sz="2200" dirty="0"/>
              <a:t>, Jack Lang og Alan </a:t>
            </a:r>
            <a:r>
              <a:rPr lang="da-DK" sz="2200" dirty="0" err="1"/>
              <a:t>Mycroft</a:t>
            </a:r>
            <a:r>
              <a:rPr lang="da-DK" sz="2200" dirty="0"/>
              <a:t> ved University of </a:t>
            </a:r>
            <a:r>
              <a:rPr lang="da-DK" sz="2200" dirty="0" err="1"/>
              <a:t>Cambridge's</a:t>
            </a:r>
            <a:r>
              <a:rPr lang="da-DK" sz="2200" dirty="0"/>
              <a:t> Computer Laboratory. </a:t>
            </a:r>
          </a:p>
          <a:p>
            <a:r>
              <a:rPr lang="da-DK" sz="2200" dirty="0"/>
              <a:t>Gruppen af undervisere mente der var et behov for en lille, prisbillig og simpel computer, der kunne anvendes til hobby brug. Flere versioner af de tidlige Raspberry Pi prototyper blev designet, men var meget begrænset af de høje omkostninger og lav ydelse i processorer til mobile enheder på det tidspunkt. </a:t>
            </a:r>
          </a:p>
          <a:p>
            <a:r>
              <a:rPr lang="da-DK" sz="2200" dirty="0"/>
              <a:t>I 2008 startede teamet et samarbejde med Pete Lomas, </a:t>
            </a:r>
            <a:r>
              <a:rPr lang="da-DK" sz="2200" dirty="0" err="1"/>
              <a:t>Norcott</a:t>
            </a:r>
            <a:r>
              <a:rPr lang="da-DK" sz="2200" dirty="0"/>
              <a:t> Technologies og David </a:t>
            </a:r>
            <a:r>
              <a:rPr lang="da-DK" sz="2200" dirty="0" err="1"/>
              <a:t>Braben</a:t>
            </a:r>
            <a:r>
              <a:rPr lang="da-DK" sz="2200" dirty="0"/>
              <a:t>, og dannede Raspberry Pi Foundation. Tre år senere blev Raspberry Pi Model B født, og den solgte over to millioner enheder inden for de første to år!!.</a:t>
            </a:r>
            <a:endParaRPr lang="en-US" sz="2200" dirty="0"/>
          </a:p>
        </p:txBody>
      </p:sp>
      <p:sp>
        <p:nvSpPr>
          <p:cNvPr id="4" name="Slide Number Placeholder 3">
            <a:extLst>
              <a:ext uri="{FF2B5EF4-FFF2-40B4-BE49-F238E27FC236}">
                <a16:creationId xmlns:a16="http://schemas.microsoft.com/office/drawing/2014/main" id="{D291D885-0291-43A3-B18D-971078D8A0F4}"/>
              </a:ext>
            </a:extLst>
          </p:cNvPr>
          <p:cNvSpPr>
            <a:spLocks noGrp="1"/>
          </p:cNvSpPr>
          <p:nvPr>
            <p:ph type="sldNum" sz="quarter" idx="12"/>
          </p:nvPr>
        </p:nvSpPr>
        <p:spPr/>
        <p:txBody>
          <a:bodyPr/>
          <a:lstStyle/>
          <a:p>
            <a:fld id="{24C8C45C-947F-4981-8B3F-4F32E973C901}" type="slidenum">
              <a:rPr lang="da-DK" smtClean="0"/>
              <a:pPr/>
              <a:t>4</a:t>
            </a:fld>
            <a:endParaRPr lang="da-DK" dirty="0"/>
          </a:p>
        </p:txBody>
      </p:sp>
      <p:sp>
        <p:nvSpPr>
          <p:cNvPr id="5" name="Date Placeholder 4">
            <a:extLst>
              <a:ext uri="{FF2B5EF4-FFF2-40B4-BE49-F238E27FC236}">
                <a16:creationId xmlns:a16="http://schemas.microsoft.com/office/drawing/2014/main" id="{66208FBE-E949-4C25-A0A1-6B6CAFC5D247}"/>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748170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CB188-85EF-4443-A79E-11281747AB77}"/>
              </a:ext>
            </a:extLst>
          </p:cNvPr>
          <p:cNvSpPr>
            <a:spLocks noGrp="1"/>
          </p:cNvSpPr>
          <p:nvPr>
            <p:ph type="title"/>
          </p:nvPr>
        </p:nvSpPr>
        <p:spPr/>
        <p:txBody>
          <a:bodyPr/>
          <a:lstStyle/>
          <a:p>
            <a:r>
              <a:rPr lang="da-DK" dirty="0"/>
              <a:t>Python standard </a:t>
            </a:r>
            <a:r>
              <a:rPr lang="da-DK" dirty="0" err="1"/>
              <a:t>libraries</a:t>
            </a:r>
            <a:r>
              <a:rPr lang="da-DK" dirty="0"/>
              <a:t> and </a:t>
            </a:r>
            <a:r>
              <a:rPr lang="da-DK" dirty="0" err="1"/>
              <a:t>micro-libraries</a:t>
            </a:r>
            <a:endParaRPr lang="en-US" dirty="0"/>
          </a:p>
        </p:txBody>
      </p:sp>
      <p:sp>
        <p:nvSpPr>
          <p:cNvPr id="4" name="Slide Number Placeholder 3">
            <a:extLst>
              <a:ext uri="{FF2B5EF4-FFF2-40B4-BE49-F238E27FC236}">
                <a16:creationId xmlns:a16="http://schemas.microsoft.com/office/drawing/2014/main" id="{4D2C480D-9C95-45EE-8FCD-3D4793339CD2}"/>
              </a:ext>
            </a:extLst>
          </p:cNvPr>
          <p:cNvSpPr>
            <a:spLocks noGrp="1"/>
          </p:cNvSpPr>
          <p:nvPr>
            <p:ph type="sldNum" sz="quarter" idx="12"/>
          </p:nvPr>
        </p:nvSpPr>
        <p:spPr/>
        <p:txBody>
          <a:bodyPr/>
          <a:lstStyle/>
          <a:p>
            <a:fld id="{24C8C45C-947F-4981-8B3F-4F32E973C901}" type="slidenum">
              <a:rPr lang="da-DK" smtClean="0"/>
              <a:pPr/>
              <a:t>40</a:t>
            </a:fld>
            <a:endParaRPr lang="da-DK" dirty="0"/>
          </a:p>
        </p:txBody>
      </p:sp>
      <p:sp>
        <p:nvSpPr>
          <p:cNvPr id="5" name="Date Placeholder 4">
            <a:extLst>
              <a:ext uri="{FF2B5EF4-FFF2-40B4-BE49-F238E27FC236}">
                <a16:creationId xmlns:a16="http://schemas.microsoft.com/office/drawing/2014/main" id="{FDC83EAB-EFC9-4534-A37F-5E88932A6CDE}"/>
              </a:ext>
            </a:extLst>
          </p:cNvPr>
          <p:cNvSpPr>
            <a:spLocks noGrp="1"/>
          </p:cNvSpPr>
          <p:nvPr>
            <p:ph type="dt" sz="half" idx="10"/>
          </p:nvPr>
        </p:nvSpPr>
        <p:spPr/>
        <p:txBody>
          <a:bodyPr/>
          <a:lstStyle/>
          <a:p>
            <a:endParaRPr lang="da-DK" dirty="0"/>
          </a:p>
        </p:txBody>
      </p:sp>
      <p:graphicFrame>
        <p:nvGraphicFramePr>
          <p:cNvPr id="6" name="Table 6">
            <a:extLst>
              <a:ext uri="{FF2B5EF4-FFF2-40B4-BE49-F238E27FC236}">
                <a16:creationId xmlns:a16="http://schemas.microsoft.com/office/drawing/2014/main" id="{288F3E39-5CB0-41A4-BE01-C61F0FC700CB}"/>
              </a:ext>
            </a:extLst>
          </p:cNvPr>
          <p:cNvGraphicFramePr>
            <a:graphicFrameLocks noGrp="1"/>
          </p:cNvGraphicFramePr>
          <p:nvPr>
            <p:extLst>
              <p:ext uri="{D42A27DB-BD31-4B8C-83A1-F6EECF244321}">
                <p14:modId xmlns:p14="http://schemas.microsoft.com/office/powerpoint/2010/main" val="640920892"/>
              </p:ext>
            </p:extLst>
          </p:nvPr>
        </p:nvGraphicFramePr>
        <p:xfrm>
          <a:off x="571200" y="1290716"/>
          <a:ext cx="10061132" cy="4312420"/>
        </p:xfrm>
        <a:graphic>
          <a:graphicData uri="http://schemas.openxmlformats.org/drawingml/2006/table">
            <a:tbl>
              <a:tblPr firstRow="1" bandRow="1">
                <a:tableStyleId>{5C22544A-7EE6-4342-B048-85BDC9FD1C3A}</a:tableStyleId>
              </a:tblPr>
              <a:tblGrid>
                <a:gridCol w="2201183">
                  <a:extLst>
                    <a:ext uri="{9D8B030D-6E8A-4147-A177-3AD203B41FA5}">
                      <a16:colId xmlns:a16="http://schemas.microsoft.com/office/drawing/2014/main" val="1403320291"/>
                    </a:ext>
                  </a:extLst>
                </a:gridCol>
                <a:gridCol w="7859949">
                  <a:extLst>
                    <a:ext uri="{9D8B030D-6E8A-4147-A177-3AD203B41FA5}">
                      <a16:colId xmlns:a16="http://schemas.microsoft.com/office/drawing/2014/main" val="3930942321"/>
                    </a:ext>
                  </a:extLst>
                </a:gridCol>
              </a:tblGrid>
              <a:tr h="431242">
                <a:tc>
                  <a:txBody>
                    <a:bodyPr/>
                    <a:lstStyle/>
                    <a:p>
                      <a:r>
                        <a:rPr lang="da-DK" dirty="0" err="1"/>
                        <a:t>Name</a:t>
                      </a:r>
                      <a:endParaRPr lang="en-US" dirty="0"/>
                    </a:p>
                  </a:txBody>
                  <a:tcPr/>
                </a:tc>
                <a:tc>
                  <a:txBody>
                    <a:bodyPr/>
                    <a:lstStyle/>
                    <a:p>
                      <a:r>
                        <a:rPr lang="en-US" dirty="0"/>
                        <a:t>Functionality</a:t>
                      </a:r>
                    </a:p>
                  </a:txBody>
                  <a:tcPr/>
                </a:tc>
                <a:extLst>
                  <a:ext uri="{0D108BD9-81ED-4DB2-BD59-A6C34878D82A}">
                    <a16:rowId xmlns:a16="http://schemas.microsoft.com/office/drawing/2014/main" val="4041688451"/>
                  </a:ext>
                </a:extLst>
              </a:tr>
              <a:tr h="431242">
                <a:tc>
                  <a:txBody>
                    <a:bodyPr/>
                    <a:lstStyle/>
                    <a:p>
                      <a:r>
                        <a:rPr lang="en-US" sz="1800" dirty="0" err="1"/>
                        <a:t>uhashlib</a:t>
                      </a:r>
                      <a:endParaRPr lang="en-US" dirty="0"/>
                    </a:p>
                  </a:txBody>
                  <a:tcPr/>
                </a:tc>
                <a:tc>
                  <a:txBody>
                    <a:bodyPr/>
                    <a:lstStyle/>
                    <a:p>
                      <a:r>
                        <a:rPr lang="en-US" sz="1800" dirty="0"/>
                        <a:t>hashing algorithm</a:t>
                      </a:r>
                      <a:endParaRPr lang="en-US" dirty="0"/>
                    </a:p>
                  </a:txBody>
                  <a:tcPr/>
                </a:tc>
                <a:extLst>
                  <a:ext uri="{0D108BD9-81ED-4DB2-BD59-A6C34878D82A}">
                    <a16:rowId xmlns:a16="http://schemas.microsoft.com/office/drawing/2014/main" val="2603071532"/>
                  </a:ext>
                </a:extLst>
              </a:tr>
              <a:tr h="431242">
                <a:tc>
                  <a:txBody>
                    <a:bodyPr/>
                    <a:lstStyle/>
                    <a:p>
                      <a:r>
                        <a:rPr lang="en-US" sz="1800" dirty="0" err="1"/>
                        <a:t>uheapq</a:t>
                      </a:r>
                      <a:r>
                        <a:rPr lang="en-US" sz="1800" dirty="0"/>
                        <a:t> </a:t>
                      </a:r>
                      <a:endParaRPr lang="en-US" dirty="0"/>
                    </a:p>
                  </a:txBody>
                  <a:tcPr/>
                </a:tc>
                <a:tc>
                  <a:txBody>
                    <a:bodyPr/>
                    <a:lstStyle/>
                    <a:p>
                      <a:r>
                        <a:rPr lang="en-US" sz="1800" dirty="0"/>
                        <a:t>heap queue algorithm (</a:t>
                      </a:r>
                      <a:r>
                        <a:rPr lang="en-US" sz="1800" dirty="0" err="1"/>
                        <a:t>ikke</a:t>
                      </a:r>
                      <a:r>
                        <a:rPr lang="en-US" sz="1800" dirty="0"/>
                        <a:t> </a:t>
                      </a:r>
                      <a:r>
                        <a:rPr lang="en-US" sz="1800" dirty="0" err="1"/>
                        <a:t>implementeret</a:t>
                      </a:r>
                      <a:r>
                        <a:rPr lang="en-US" sz="1800" dirty="0"/>
                        <a:t>)</a:t>
                      </a:r>
                      <a:endParaRPr lang="en-US" dirty="0"/>
                    </a:p>
                  </a:txBody>
                  <a:tcPr/>
                </a:tc>
                <a:extLst>
                  <a:ext uri="{0D108BD9-81ED-4DB2-BD59-A6C34878D82A}">
                    <a16:rowId xmlns:a16="http://schemas.microsoft.com/office/drawing/2014/main" val="1404496312"/>
                  </a:ext>
                </a:extLst>
              </a:tr>
              <a:tr h="431242">
                <a:tc>
                  <a:txBody>
                    <a:bodyPr/>
                    <a:lstStyle/>
                    <a:p>
                      <a:r>
                        <a:rPr lang="en-US" sz="1800" dirty="0" err="1"/>
                        <a:t>uio</a:t>
                      </a:r>
                      <a:r>
                        <a:rPr lang="en-US" sz="1800" dirty="0"/>
                        <a:t> </a:t>
                      </a:r>
                      <a:endParaRPr lang="en-US" dirty="0"/>
                    </a:p>
                  </a:txBody>
                  <a:tcPr/>
                </a:tc>
                <a:tc>
                  <a:txBody>
                    <a:bodyPr/>
                    <a:lstStyle/>
                    <a:p>
                      <a:r>
                        <a:rPr lang="en-US" sz="1800" dirty="0"/>
                        <a:t>input/output streams</a:t>
                      </a:r>
                      <a:endParaRPr lang="en-US" dirty="0"/>
                    </a:p>
                  </a:txBody>
                  <a:tcPr/>
                </a:tc>
                <a:extLst>
                  <a:ext uri="{0D108BD9-81ED-4DB2-BD59-A6C34878D82A}">
                    <a16:rowId xmlns:a16="http://schemas.microsoft.com/office/drawing/2014/main" val="3982405759"/>
                  </a:ext>
                </a:extLst>
              </a:tr>
              <a:tr h="431242">
                <a:tc>
                  <a:txBody>
                    <a:bodyPr/>
                    <a:lstStyle/>
                    <a:p>
                      <a:r>
                        <a:rPr lang="en-US" sz="1800" dirty="0" err="1"/>
                        <a:t>ujson</a:t>
                      </a:r>
                      <a:endParaRPr lang="en-US" dirty="0"/>
                    </a:p>
                  </a:txBody>
                  <a:tcPr/>
                </a:tc>
                <a:tc>
                  <a:txBody>
                    <a:bodyPr/>
                    <a:lstStyle/>
                    <a:p>
                      <a:r>
                        <a:rPr lang="en-US" sz="1800" dirty="0"/>
                        <a:t>JSON encoding and decoding</a:t>
                      </a:r>
                      <a:endParaRPr lang="en-US" dirty="0"/>
                    </a:p>
                  </a:txBody>
                  <a:tcPr/>
                </a:tc>
                <a:extLst>
                  <a:ext uri="{0D108BD9-81ED-4DB2-BD59-A6C34878D82A}">
                    <a16:rowId xmlns:a16="http://schemas.microsoft.com/office/drawing/2014/main" val="119490795"/>
                  </a:ext>
                </a:extLst>
              </a:tr>
              <a:tr h="431242">
                <a:tc>
                  <a:txBody>
                    <a:bodyPr/>
                    <a:lstStyle/>
                    <a:p>
                      <a:r>
                        <a:rPr lang="en-US" sz="1800" dirty="0" err="1"/>
                        <a:t>uos</a:t>
                      </a:r>
                      <a:endParaRPr lang="en-US" dirty="0"/>
                    </a:p>
                  </a:txBody>
                  <a:tcPr/>
                </a:tc>
                <a:tc>
                  <a:txBody>
                    <a:bodyPr/>
                    <a:lstStyle/>
                    <a:p>
                      <a:r>
                        <a:rPr lang="en-US" sz="1800" dirty="0"/>
                        <a:t>basic “operating system” services</a:t>
                      </a:r>
                      <a:endParaRPr lang="en-US" dirty="0"/>
                    </a:p>
                  </a:txBody>
                  <a:tcPr/>
                </a:tc>
                <a:extLst>
                  <a:ext uri="{0D108BD9-81ED-4DB2-BD59-A6C34878D82A}">
                    <a16:rowId xmlns:a16="http://schemas.microsoft.com/office/drawing/2014/main" val="1216112567"/>
                  </a:ext>
                </a:extLst>
              </a:tr>
              <a:tr h="431242">
                <a:tc>
                  <a:txBody>
                    <a:bodyPr/>
                    <a:lstStyle/>
                    <a:p>
                      <a:r>
                        <a:rPr lang="en-US" sz="1800" dirty="0" err="1"/>
                        <a:t>urandom</a:t>
                      </a:r>
                      <a:endParaRPr lang="en-US" dirty="0"/>
                    </a:p>
                  </a:txBody>
                  <a:tcPr/>
                </a:tc>
                <a:tc>
                  <a:txBody>
                    <a:bodyPr/>
                    <a:lstStyle/>
                    <a:p>
                      <a:r>
                        <a:rPr lang="en-US" sz="1800" dirty="0"/>
                        <a:t>Random Number Generation</a:t>
                      </a:r>
                      <a:endParaRPr lang="en-US" dirty="0"/>
                    </a:p>
                  </a:txBody>
                  <a:tcPr/>
                </a:tc>
                <a:extLst>
                  <a:ext uri="{0D108BD9-81ED-4DB2-BD59-A6C34878D82A}">
                    <a16:rowId xmlns:a16="http://schemas.microsoft.com/office/drawing/2014/main" val="1739837697"/>
                  </a:ext>
                </a:extLst>
              </a:tr>
              <a:tr h="431242">
                <a:tc>
                  <a:txBody>
                    <a:bodyPr/>
                    <a:lstStyle/>
                    <a:p>
                      <a:r>
                        <a:rPr lang="en-US" sz="1800" dirty="0" err="1"/>
                        <a:t>ure</a:t>
                      </a:r>
                      <a:endParaRPr lang="en-US" dirty="0"/>
                    </a:p>
                  </a:txBody>
                  <a:tcPr/>
                </a:tc>
                <a:tc>
                  <a:txBody>
                    <a:bodyPr/>
                    <a:lstStyle/>
                    <a:p>
                      <a:r>
                        <a:rPr lang="en-US" sz="1800" dirty="0"/>
                        <a:t>regular expressions</a:t>
                      </a:r>
                      <a:endParaRPr lang="en-US" dirty="0"/>
                    </a:p>
                  </a:txBody>
                  <a:tcPr/>
                </a:tc>
                <a:extLst>
                  <a:ext uri="{0D108BD9-81ED-4DB2-BD59-A6C34878D82A}">
                    <a16:rowId xmlns:a16="http://schemas.microsoft.com/office/drawing/2014/main" val="4132324087"/>
                  </a:ext>
                </a:extLst>
              </a:tr>
              <a:tr h="431242">
                <a:tc>
                  <a:txBody>
                    <a:bodyPr/>
                    <a:lstStyle/>
                    <a:p>
                      <a:r>
                        <a:rPr lang="en-US" sz="1800" dirty="0" err="1"/>
                        <a:t>ustruct</a:t>
                      </a:r>
                      <a:endParaRPr lang="en-US" dirty="0"/>
                    </a:p>
                  </a:txBody>
                  <a:tcPr/>
                </a:tc>
                <a:tc>
                  <a:txBody>
                    <a:bodyPr/>
                    <a:lstStyle/>
                    <a:p>
                      <a:r>
                        <a:rPr lang="en-US" sz="1800" dirty="0"/>
                        <a:t>pack and unpack primitive data types</a:t>
                      </a:r>
                      <a:endParaRPr lang="en-US" dirty="0"/>
                    </a:p>
                  </a:txBody>
                  <a:tcPr/>
                </a:tc>
                <a:extLst>
                  <a:ext uri="{0D108BD9-81ED-4DB2-BD59-A6C34878D82A}">
                    <a16:rowId xmlns:a16="http://schemas.microsoft.com/office/drawing/2014/main" val="757353975"/>
                  </a:ext>
                </a:extLst>
              </a:tr>
              <a:tr h="431242">
                <a:tc>
                  <a:txBody>
                    <a:bodyPr/>
                    <a:lstStyle/>
                    <a:p>
                      <a:r>
                        <a:rPr lang="en-US" sz="1800" dirty="0" err="1"/>
                        <a:t>utime</a:t>
                      </a:r>
                      <a:r>
                        <a:rPr lang="en-US" sz="1800" dirty="0"/>
                        <a:t> </a:t>
                      </a:r>
                      <a:endParaRPr lang="en-US" dirty="0"/>
                    </a:p>
                  </a:txBody>
                  <a:tcPr/>
                </a:tc>
                <a:tc>
                  <a:txBody>
                    <a:bodyPr/>
                    <a:lstStyle/>
                    <a:p>
                      <a:r>
                        <a:rPr lang="en-US" sz="1800" dirty="0"/>
                        <a:t>time related functions</a:t>
                      </a:r>
                      <a:endParaRPr lang="en-US" dirty="0"/>
                    </a:p>
                  </a:txBody>
                  <a:tcPr/>
                </a:tc>
                <a:extLst>
                  <a:ext uri="{0D108BD9-81ED-4DB2-BD59-A6C34878D82A}">
                    <a16:rowId xmlns:a16="http://schemas.microsoft.com/office/drawing/2014/main" val="3631015025"/>
                  </a:ext>
                </a:extLst>
              </a:tr>
            </a:tbl>
          </a:graphicData>
        </a:graphic>
      </p:graphicFrame>
    </p:spTree>
    <p:extLst>
      <p:ext uri="{BB962C8B-B14F-4D97-AF65-F5344CB8AC3E}">
        <p14:creationId xmlns:p14="http://schemas.microsoft.com/office/powerpoint/2010/main" val="31003405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CB188-85EF-4443-A79E-11281747AB77}"/>
              </a:ext>
            </a:extLst>
          </p:cNvPr>
          <p:cNvSpPr>
            <a:spLocks noGrp="1"/>
          </p:cNvSpPr>
          <p:nvPr>
            <p:ph type="title"/>
          </p:nvPr>
        </p:nvSpPr>
        <p:spPr/>
        <p:txBody>
          <a:bodyPr/>
          <a:lstStyle/>
          <a:p>
            <a:r>
              <a:rPr lang="en-US" dirty="0" err="1"/>
              <a:t>MicroPython</a:t>
            </a:r>
            <a:r>
              <a:rPr lang="en-US" dirty="0"/>
              <a:t>-specific libraries</a:t>
            </a:r>
          </a:p>
        </p:txBody>
      </p:sp>
      <p:sp>
        <p:nvSpPr>
          <p:cNvPr id="4" name="Slide Number Placeholder 3">
            <a:extLst>
              <a:ext uri="{FF2B5EF4-FFF2-40B4-BE49-F238E27FC236}">
                <a16:creationId xmlns:a16="http://schemas.microsoft.com/office/drawing/2014/main" id="{4D2C480D-9C95-45EE-8FCD-3D4793339CD2}"/>
              </a:ext>
            </a:extLst>
          </p:cNvPr>
          <p:cNvSpPr>
            <a:spLocks noGrp="1"/>
          </p:cNvSpPr>
          <p:nvPr>
            <p:ph type="sldNum" sz="quarter" idx="12"/>
          </p:nvPr>
        </p:nvSpPr>
        <p:spPr/>
        <p:txBody>
          <a:bodyPr/>
          <a:lstStyle/>
          <a:p>
            <a:fld id="{24C8C45C-947F-4981-8B3F-4F32E973C901}" type="slidenum">
              <a:rPr lang="da-DK" smtClean="0"/>
              <a:pPr/>
              <a:t>41</a:t>
            </a:fld>
            <a:endParaRPr lang="da-DK" dirty="0"/>
          </a:p>
        </p:txBody>
      </p:sp>
      <p:sp>
        <p:nvSpPr>
          <p:cNvPr id="5" name="Date Placeholder 4">
            <a:extLst>
              <a:ext uri="{FF2B5EF4-FFF2-40B4-BE49-F238E27FC236}">
                <a16:creationId xmlns:a16="http://schemas.microsoft.com/office/drawing/2014/main" id="{FDC83EAB-EFC9-4534-A37F-5E88932A6CDE}"/>
              </a:ext>
            </a:extLst>
          </p:cNvPr>
          <p:cNvSpPr>
            <a:spLocks noGrp="1"/>
          </p:cNvSpPr>
          <p:nvPr>
            <p:ph type="dt" sz="half" idx="10"/>
          </p:nvPr>
        </p:nvSpPr>
        <p:spPr/>
        <p:txBody>
          <a:bodyPr/>
          <a:lstStyle/>
          <a:p>
            <a:endParaRPr lang="da-DK" dirty="0"/>
          </a:p>
        </p:txBody>
      </p:sp>
      <p:graphicFrame>
        <p:nvGraphicFramePr>
          <p:cNvPr id="6" name="Table 6">
            <a:extLst>
              <a:ext uri="{FF2B5EF4-FFF2-40B4-BE49-F238E27FC236}">
                <a16:creationId xmlns:a16="http://schemas.microsoft.com/office/drawing/2014/main" id="{288F3E39-5CB0-41A4-BE01-C61F0FC700CB}"/>
              </a:ext>
            </a:extLst>
          </p:cNvPr>
          <p:cNvGraphicFramePr>
            <a:graphicFrameLocks noGrp="1"/>
          </p:cNvGraphicFramePr>
          <p:nvPr>
            <p:extLst>
              <p:ext uri="{D42A27DB-BD31-4B8C-83A1-F6EECF244321}">
                <p14:modId xmlns:p14="http://schemas.microsoft.com/office/powerpoint/2010/main" val="4096744871"/>
              </p:ext>
            </p:extLst>
          </p:nvPr>
        </p:nvGraphicFramePr>
        <p:xfrm>
          <a:off x="571200" y="1290716"/>
          <a:ext cx="10061132" cy="2156210"/>
        </p:xfrm>
        <a:graphic>
          <a:graphicData uri="http://schemas.openxmlformats.org/drawingml/2006/table">
            <a:tbl>
              <a:tblPr firstRow="1" bandRow="1">
                <a:tableStyleId>{5C22544A-7EE6-4342-B048-85BDC9FD1C3A}</a:tableStyleId>
              </a:tblPr>
              <a:tblGrid>
                <a:gridCol w="2201183">
                  <a:extLst>
                    <a:ext uri="{9D8B030D-6E8A-4147-A177-3AD203B41FA5}">
                      <a16:colId xmlns:a16="http://schemas.microsoft.com/office/drawing/2014/main" val="1403320291"/>
                    </a:ext>
                  </a:extLst>
                </a:gridCol>
                <a:gridCol w="7859949">
                  <a:extLst>
                    <a:ext uri="{9D8B030D-6E8A-4147-A177-3AD203B41FA5}">
                      <a16:colId xmlns:a16="http://schemas.microsoft.com/office/drawing/2014/main" val="3930942321"/>
                    </a:ext>
                  </a:extLst>
                </a:gridCol>
              </a:tblGrid>
              <a:tr h="431242">
                <a:tc>
                  <a:txBody>
                    <a:bodyPr/>
                    <a:lstStyle/>
                    <a:p>
                      <a:r>
                        <a:rPr lang="da-DK" dirty="0" err="1"/>
                        <a:t>Name</a:t>
                      </a:r>
                      <a:endParaRPr lang="en-US" dirty="0"/>
                    </a:p>
                  </a:txBody>
                  <a:tcPr/>
                </a:tc>
                <a:tc>
                  <a:txBody>
                    <a:bodyPr/>
                    <a:lstStyle/>
                    <a:p>
                      <a:r>
                        <a:rPr lang="en-US" dirty="0"/>
                        <a:t>Functionality</a:t>
                      </a:r>
                    </a:p>
                  </a:txBody>
                  <a:tcPr/>
                </a:tc>
                <a:extLst>
                  <a:ext uri="{0D108BD9-81ED-4DB2-BD59-A6C34878D82A}">
                    <a16:rowId xmlns:a16="http://schemas.microsoft.com/office/drawing/2014/main" val="4041688451"/>
                  </a:ext>
                </a:extLst>
              </a:tr>
              <a:tr h="431242">
                <a:tc>
                  <a:txBody>
                    <a:bodyPr/>
                    <a:lstStyle/>
                    <a:p>
                      <a:r>
                        <a:rPr lang="en-US" sz="1800" dirty="0"/>
                        <a:t>rp2</a:t>
                      </a:r>
                      <a:endParaRPr lang="en-US" dirty="0"/>
                    </a:p>
                  </a:txBody>
                  <a:tcPr/>
                </a:tc>
                <a:tc>
                  <a:txBody>
                    <a:bodyPr/>
                    <a:lstStyle/>
                    <a:p>
                      <a:r>
                        <a:rPr lang="da-DK" dirty="0"/>
                        <a:t>Raspberry Pi Pico </a:t>
                      </a:r>
                      <a:r>
                        <a:rPr lang="da-DK" dirty="0" err="1"/>
                        <a:t>specific</a:t>
                      </a:r>
                      <a:endParaRPr lang="en-US" dirty="0"/>
                    </a:p>
                  </a:txBody>
                  <a:tcPr/>
                </a:tc>
                <a:extLst>
                  <a:ext uri="{0D108BD9-81ED-4DB2-BD59-A6C34878D82A}">
                    <a16:rowId xmlns:a16="http://schemas.microsoft.com/office/drawing/2014/main" val="2603071532"/>
                  </a:ext>
                </a:extLst>
              </a:tr>
              <a:tr h="431242">
                <a:tc>
                  <a:txBody>
                    <a:bodyPr/>
                    <a:lstStyle/>
                    <a:p>
                      <a:r>
                        <a:rPr lang="en-US" dirty="0" err="1"/>
                        <a:t>onewire</a:t>
                      </a:r>
                      <a:endParaRPr lang="en-US" dirty="0"/>
                    </a:p>
                  </a:txBody>
                  <a:tcPr/>
                </a:tc>
                <a:tc>
                  <a:txBody>
                    <a:bodyPr/>
                    <a:lstStyle/>
                    <a:p>
                      <a:r>
                        <a:rPr lang="da-DK" dirty="0"/>
                        <a:t>Driver for </a:t>
                      </a:r>
                      <a:r>
                        <a:rPr lang="da-DK" dirty="0" err="1"/>
                        <a:t>onewire</a:t>
                      </a:r>
                      <a:r>
                        <a:rPr lang="da-DK" dirty="0"/>
                        <a:t> </a:t>
                      </a:r>
                      <a:r>
                        <a:rPr lang="da-DK" dirty="0" err="1"/>
                        <a:t>devices</a:t>
                      </a:r>
                      <a:r>
                        <a:rPr lang="da-DK" dirty="0"/>
                        <a:t> (ikke implementeret)</a:t>
                      </a:r>
                      <a:endParaRPr lang="en-US" dirty="0"/>
                    </a:p>
                  </a:txBody>
                  <a:tcPr/>
                </a:tc>
                <a:extLst>
                  <a:ext uri="{0D108BD9-81ED-4DB2-BD59-A6C34878D82A}">
                    <a16:rowId xmlns:a16="http://schemas.microsoft.com/office/drawing/2014/main" val="1404496312"/>
                  </a:ext>
                </a:extLst>
              </a:tr>
              <a:tr h="431242">
                <a:tc>
                  <a:txBody>
                    <a:bodyPr/>
                    <a:lstStyle/>
                    <a:p>
                      <a:r>
                        <a:rPr lang="da-DK" dirty="0"/>
                        <a:t>neopixel</a:t>
                      </a:r>
                      <a:endParaRPr lang="en-US" dirty="0"/>
                    </a:p>
                  </a:txBody>
                  <a:tcPr/>
                </a:tc>
                <a:tc>
                  <a:txBody>
                    <a:bodyPr/>
                    <a:lstStyle/>
                    <a:p>
                      <a:r>
                        <a:rPr lang="da-DK" dirty="0"/>
                        <a:t>Driver for neopixel (ikke implementeret)</a:t>
                      </a:r>
                      <a:endParaRPr lang="en-US" dirty="0"/>
                    </a:p>
                  </a:txBody>
                  <a:tcPr/>
                </a:tc>
                <a:extLst>
                  <a:ext uri="{0D108BD9-81ED-4DB2-BD59-A6C34878D82A}">
                    <a16:rowId xmlns:a16="http://schemas.microsoft.com/office/drawing/2014/main" val="3982405759"/>
                  </a:ext>
                </a:extLst>
              </a:tr>
              <a:tr h="431242">
                <a:tc>
                  <a:txBody>
                    <a:bodyPr/>
                    <a:lstStyle/>
                    <a:p>
                      <a:r>
                        <a:rPr lang="da-DK" dirty="0" err="1"/>
                        <a:t>dht</a:t>
                      </a:r>
                      <a:endParaRPr lang="en-US" dirty="0"/>
                    </a:p>
                  </a:txBody>
                  <a:tcPr/>
                </a:tc>
                <a:tc>
                  <a:txBody>
                    <a:bodyPr/>
                    <a:lstStyle/>
                    <a:p>
                      <a:r>
                        <a:rPr lang="da-DK" dirty="0"/>
                        <a:t>Driver for DHT </a:t>
                      </a:r>
                      <a:r>
                        <a:rPr lang="da-DK" dirty="0" err="1"/>
                        <a:t>devices</a:t>
                      </a:r>
                      <a:r>
                        <a:rPr lang="da-DK" dirty="0"/>
                        <a:t> (ikke </a:t>
                      </a:r>
                      <a:r>
                        <a:rPr lang="da-DK" dirty="0" err="1"/>
                        <a:t>implementert</a:t>
                      </a:r>
                      <a:r>
                        <a:rPr lang="da-DK" dirty="0"/>
                        <a:t>)</a:t>
                      </a:r>
                      <a:endParaRPr lang="en-US" dirty="0"/>
                    </a:p>
                  </a:txBody>
                  <a:tcPr/>
                </a:tc>
                <a:extLst>
                  <a:ext uri="{0D108BD9-81ED-4DB2-BD59-A6C34878D82A}">
                    <a16:rowId xmlns:a16="http://schemas.microsoft.com/office/drawing/2014/main" val="119490795"/>
                  </a:ext>
                </a:extLst>
              </a:tr>
            </a:tbl>
          </a:graphicData>
        </a:graphic>
      </p:graphicFrame>
    </p:spTree>
    <p:extLst>
      <p:ext uri="{BB962C8B-B14F-4D97-AF65-F5344CB8AC3E}">
        <p14:creationId xmlns:p14="http://schemas.microsoft.com/office/powerpoint/2010/main" val="1563761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44B09-1D9B-49B7-8E7D-7E039326B19B}"/>
              </a:ext>
            </a:extLst>
          </p:cNvPr>
          <p:cNvSpPr>
            <a:spLocks noGrp="1"/>
          </p:cNvSpPr>
          <p:nvPr>
            <p:ph type="title"/>
          </p:nvPr>
        </p:nvSpPr>
        <p:spPr/>
        <p:txBody>
          <a:bodyPr/>
          <a:lstStyle/>
          <a:p>
            <a:r>
              <a:rPr lang="da-DK" dirty="0" err="1"/>
              <a:t>MicroPython</a:t>
            </a:r>
            <a:r>
              <a:rPr lang="da-DK" dirty="0"/>
              <a:t> er under udvikling</a:t>
            </a:r>
            <a:endParaRPr lang="en-US" dirty="0"/>
          </a:p>
        </p:txBody>
      </p:sp>
      <p:sp>
        <p:nvSpPr>
          <p:cNvPr id="3" name="Content Placeholder 2">
            <a:extLst>
              <a:ext uri="{FF2B5EF4-FFF2-40B4-BE49-F238E27FC236}">
                <a16:creationId xmlns:a16="http://schemas.microsoft.com/office/drawing/2014/main" id="{785051F7-76C9-4BE6-B82B-A63E7E0FEAFD}"/>
              </a:ext>
            </a:extLst>
          </p:cNvPr>
          <p:cNvSpPr>
            <a:spLocks noGrp="1"/>
          </p:cNvSpPr>
          <p:nvPr>
            <p:ph idx="1"/>
          </p:nvPr>
        </p:nvSpPr>
        <p:spPr/>
        <p:txBody>
          <a:bodyPr/>
          <a:lstStyle/>
          <a:p>
            <a:r>
              <a:rPr lang="da-DK" dirty="0"/>
              <a:t>Projekt kan følges her:</a:t>
            </a:r>
          </a:p>
          <a:p>
            <a:pPr marL="0" indent="0">
              <a:buNone/>
            </a:pPr>
            <a:r>
              <a:rPr lang="en-US" dirty="0">
                <a:hlinkClick r:id="rId2"/>
              </a:rPr>
              <a:t>https://github.com/micropython/micropython</a:t>
            </a:r>
            <a:endParaRPr lang="en-US" dirty="0"/>
          </a:p>
        </p:txBody>
      </p:sp>
      <p:sp>
        <p:nvSpPr>
          <p:cNvPr id="4" name="Slide Number Placeholder 3">
            <a:extLst>
              <a:ext uri="{FF2B5EF4-FFF2-40B4-BE49-F238E27FC236}">
                <a16:creationId xmlns:a16="http://schemas.microsoft.com/office/drawing/2014/main" id="{8BD256B9-7712-442E-AC3F-305F6038A485}"/>
              </a:ext>
            </a:extLst>
          </p:cNvPr>
          <p:cNvSpPr>
            <a:spLocks noGrp="1"/>
          </p:cNvSpPr>
          <p:nvPr>
            <p:ph type="sldNum" sz="quarter" idx="12"/>
          </p:nvPr>
        </p:nvSpPr>
        <p:spPr/>
        <p:txBody>
          <a:bodyPr/>
          <a:lstStyle/>
          <a:p>
            <a:fld id="{24C8C45C-947F-4981-8B3F-4F32E973C901}" type="slidenum">
              <a:rPr lang="da-DK" smtClean="0"/>
              <a:pPr/>
              <a:t>42</a:t>
            </a:fld>
            <a:endParaRPr lang="da-DK" dirty="0"/>
          </a:p>
        </p:txBody>
      </p:sp>
      <p:sp>
        <p:nvSpPr>
          <p:cNvPr id="5" name="Date Placeholder 4">
            <a:extLst>
              <a:ext uri="{FF2B5EF4-FFF2-40B4-BE49-F238E27FC236}">
                <a16:creationId xmlns:a16="http://schemas.microsoft.com/office/drawing/2014/main" id="{8FF60E59-882E-46C8-A38D-96052CD55B12}"/>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738122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621DB-C1E5-4D4D-BF85-927327A39AF7}"/>
              </a:ext>
            </a:extLst>
          </p:cNvPr>
          <p:cNvSpPr>
            <a:spLocks noGrp="1"/>
          </p:cNvSpPr>
          <p:nvPr>
            <p:ph type="title"/>
          </p:nvPr>
        </p:nvSpPr>
        <p:spPr/>
        <p:txBody>
          <a:bodyPr/>
          <a:lstStyle/>
          <a:p>
            <a:r>
              <a:rPr lang="da-DK" dirty="0"/>
              <a:t>Opgave (teams af tre)</a:t>
            </a:r>
            <a:endParaRPr lang="en-US" dirty="0"/>
          </a:p>
        </p:txBody>
      </p:sp>
      <p:sp>
        <p:nvSpPr>
          <p:cNvPr id="3" name="Content Placeholder 2">
            <a:extLst>
              <a:ext uri="{FF2B5EF4-FFF2-40B4-BE49-F238E27FC236}">
                <a16:creationId xmlns:a16="http://schemas.microsoft.com/office/drawing/2014/main" id="{AAB8D072-0B28-4FFC-8E65-518D0ED049EA}"/>
              </a:ext>
            </a:extLst>
          </p:cNvPr>
          <p:cNvSpPr>
            <a:spLocks noGrp="1"/>
          </p:cNvSpPr>
          <p:nvPr>
            <p:ph idx="1"/>
          </p:nvPr>
        </p:nvSpPr>
        <p:spPr/>
        <p:txBody>
          <a:bodyPr/>
          <a:lstStyle/>
          <a:p>
            <a:r>
              <a:rPr lang="da-DK" dirty="0"/>
              <a:t>Lav et program der laver et tilfældeligt tal mellem 1 og 1000</a:t>
            </a:r>
            <a:r>
              <a:rPr lang="en-US" dirty="0"/>
              <a:t>, </a:t>
            </a:r>
            <a:r>
              <a:rPr lang="en-US" dirty="0" err="1"/>
              <a:t>herefter</a:t>
            </a:r>
            <a:r>
              <a:rPr lang="en-US" dirty="0"/>
              <a:t> </a:t>
            </a:r>
            <a:r>
              <a:rPr lang="en-US" dirty="0" err="1"/>
              <a:t>skal</a:t>
            </a:r>
            <a:r>
              <a:rPr lang="en-US" dirty="0"/>
              <a:t> man </a:t>
            </a:r>
            <a:r>
              <a:rPr lang="en-US" dirty="0" err="1"/>
              <a:t>gætte</a:t>
            </a:r>
            <a:r>
              <a:rPr lang="en-US" dirty="0"/>
              <a:t> </a:t>
            </a:r>
            <a:r>
              <a:rPr lang="en-US" dirty="0" err="1"/>
              <a:t>tallet</a:t>
            </a:r>
            <a:r>
              <a:rPr lang="en-US" dirty="0"/>
              <a:t>. </a:t>
            </a:r>
          </a:p>
          <a:p>
            <a:r>
              <a:rPr lang="en-US" dirty="0"/>
              <a:t>Spiller </a:t>
            </a:r>
            <a:r>
              <a:rPr lang="en-US" dirty="0" err="1"/>
              <a:t>indtaster</a:t>
            </a:r>
            <a:r>
              <a:rPr lang="en-US" dirty="0"/>
              <a:t> </a:t>
            </a:r>
            <a:r>
              <a:rPr lang="en-US" dirty="0" err="1"/>
              <a:t>gæt</a:t>
            </a:r>
            <a:r>
              <a:rPr lang="en-US" dirty="0"/>
              <a:t>, er </a:t>
            </a:r>
            <a:r>
              <a:rPr lang="en-US" dirty="0" err="1"/>
              <a:t>gæt</a:t>
            </a:r>
            <a:r>
              <a:rPr lang="en-US" dirty="0"/>
              <a:t> for </a:t>
            </a:r>
            <a:r>
              <a:rPr lang="en-US" dirty="0" err="1"/>
              <a:t>lavt</a:t>
            </a:r>
            <a:r>
              <a:rPr lang="en-US" dirty="0"/>
              <a:t> </a:t>
            </a:r>
            <a:r>
              <a:rPr lang="en-US" dirty="0" err="1"/>
              <a:t>tændes</a:t>
            </a:r>
            <a:r>
              <a:rPr lang="en-US" dirty="0"/>
              <a:t> led 1 er </a:t>
            </a:r>
            <a:r>
              <a:rPr lang="en-US" dirty="0" err="1"/>
              <a:t>gæt</a:t>
            </a:r>
            <a:r>
              <a:rPr lang="en-US" dirty="0"/>
              <a:t> for </a:t>
            </a:r>
            <a:r>
              <a:rPr lang="en-US" dirty="0" err="1"/>
              <a:t>høj</a:t>
            </a:r>
            <a:r>
              <a:rPr lang="en-US" dirty="0"/>
              <a:t> </a:t>
            </a:r>
            <a:r>
              <a:rPr lang="en-US" dirty="0" err="1"/>
              <a:t>tændes</a:t>
            </a:r>
            <a:r>
              <a:rPr lang="en-US" dirty="0"/>
              <a:t> led 3 er </a:t>
            </a:r>
            <a:r>
              <a:rPr lang="en-US" dirty="0" err="1"/>
              <a:t>gæt</a:t>
            </a:r>
            <a:r>
              <a:rPr lang="en-US" dirty="0"/>
              <a:t> </a:t>
            </a:r>
            <a:r>
              <a:rPr lang="en-US" dirty="0" err="1"/>
              <a:t>korrekt</a:t>
            </a:r>
            <a:r>
              <a:rPr lang="en-US" dirty="0"/>
              <a:t> </a:t>
            </a:r>
            <a:r>
              <a:rPr lang="en-US" dirty="0" err="1"/>
              <a:t>tændes</a:t>
            </a:r>
            <a:r>
              <a:rPr lang="en-US" dirty="0"/>
              <a:t> led 2. </a:t>
            </a:r>
          </a:p>
          <a:p>
            <a:r>
              <a:rPr lang="en-US" dirty="0" err="1"/>
              <a:t>Ved</a:t>
            </a:r>
            <a:r>
              <a:rPr lang="en-US" dirty="0"/>
              <a:t> </a:t>
            </a:r>
            <a:r>
              <a:rPr lang="en-US" dirty="0" err="1"/>
              <a:t>næste</a:t>
            </a:r>
            <a:r>
              <a:rPr lang="en-US" dirty="0"/>
              <a:t> </a:t>
            </a:r>
            <a:r>
              <a:rPr lang="en-US" dirty="0" err="1"/>
              <a:t>gæt</a:t>
            </a:r>
            <a:r>
              <a:rPr lang="en-US" dirty="0"/>
              <a:t> </a:t>
            </a:r>
            <a:r>
              <a:rPr lang="en-US" dirty="0" err="1"/>
              <a:t>slukkes</a:t>
            </a:r>
            <a:r>
              <a:rPr lang="en-US" dirty="0"/>
              <a:t> led </a:t>
            </a:r>
            <a:r>
              <a:rPr lang="en-US" dirty="0" err="1"/>
              <a:t>markering</a:t>
            </a:r>
            <a:r>
              <a:rPr lang="en-US" dirty="0"/>
              <a:t> for </a:t>
            </a:r>
            <a:r>
              <a:rPr lang="en-US" dirty="0" err="1"/>
              <a:t>sidste</a:t>
            </a:r>
            <a:r>
              <a:rPr lang="en-US" dirty="0"/>
              <a:t> </a:t>
            </a:r>
            <a:r>
              <a:rPr lang="en-US" dirty="0" err="1"/>
              <a:t>gæt</a:t>
            </a:r>
            <a:r>
              <a:rPr lang="en-US" dirty="0"/>
              <a:t> </a:t>
            </a:r>
            <a:r>
              <a:rPr lang="en-US" dirty="0" err="1"/>
              <a:t>og</a:t>
            </a:r>
            <a:r>
              <a:rPr lang="en-US" dirty="0"/>
              <a:t> </a:t>
            </a:r>
            <a:r>
              <a:rPr lang="en-US" dirty="0" err="1"/>
              <a:t>ovenstående</a:t>
            </a:r>
            <a:r>
              <a:rPr lang="en-US" dirty="0"/>
              <a:t> procedure </a:t>
            </a:r>
            <a:r>
              <a:rPr lang="en-US" dirty="0" err="1"/>
              <a:t>gentages</a:t>
            </a:r>
            <a:r>
              <a:rPr lang="en-US" dirty="0"/>
              <a:t>.</a:t>
            </a:r>
          </a:p>
          <a:p>
            <a:pPr marL="0" indent="0">
              <a:buNone/>
            </a:pPr>
            <a:r>
              <a:rPr lang="en-US" dirty="0"/>
              <a:t>  </a:t>
            </a:r>
          </a:p>
          <a:p>
            <a:pPr marL="0" indent="0">
              <a:buNone/>
            </a:pPr>
            <a:r>
              <a:rPr lang="en-US" dirty="0"/>
              <a:t>Hint </a:t>
            </a:r>
            <a:r>
              <a:rPr lang="en-US" dirty="0" err="1"/>
              <a:t>anvende</a:t>
            </a:r>
            <a:r>
              <a:rPr lang="en-US" dirty="0"/>
              <a:t> </a:t>
            </a:r>
            <a:r>
              <a:rPr lang="en-US" dirty="0" err="1"/>
              <a:t>urandom.randrange</a:t>
            </a:r>
            <a:r>
              <a:rPr lang="en-US" dirty="0"/>
              <a:t>(1000) </a:t>
            </a:r>
            <a:r>
              <a:rPr lang="en-US" dirty="0" err="1"/>
              <a:t>til</a:t>
            </a:r>
            <a:r>
              <a:rPr lang="en-US" dirty="0"/>
              <a:t> at lave </a:t>
            </a:r>
            <a:r>
              <a:rPr lang="en-US" dirty="0" err="1"/>
              <a:t>tilfældigt</a:t>
            </a:r>
            <a:r>
              <a:rPr lang="en-US" dirty="0"/>
              <a:t> </a:t>
            </a:r>
            <a:r>
              <a:rPr lang="en-US" dirty="0" err="1"/>
              <a:t>tal</a:t>
            </a:r>
            <a:r>
              <a:rPr lang="en-US" dirty="0"/>
              <a:t> med</a:t>
            </a:r>
          </a:p>
          <a:p>
            <a:pPr marL="0" indent="0">
              <a:buNone/>
            </a:pPr>
            <a:endParaRPr lang="da-DK" dirty="0"/>
          </a:p>
        </p:txBody>
      </p:sp>
      <p:sp>
        <p:nvSpPr>
          <p:cNvPr id="4" name="Slide Number Placeholder 3">
            <a:extLst>
              <a:ext uri="{FF2B5EF4-FFF2-40B4-BE49-F238E27FC236}">
                <a16:creationId xmlns:a16="http://schemas.microsoft.com/office/drawing/2014/main" id="{B4C31E05-30BE-455F-BD7D-BC6997C821EE}"/>
              </a:ext>
            </a:extLst>
          </p:cNvPr>
          <p:cNvSpPr>
            <a:spLocks noGrp="1"/>
          </p:cNvSpPr>
          <p:nvPr>
            <p:ph type="sldNum" sz="quarter" idx="12"/>
          </p:nvPr>
        </p:nvSpPr>
        <p:spPr/>
        <p:txBody>
          <a:bodyPr/>
          <a:lstStyle/>
          <a:p>
            <a:fld id="{24C8C45C-947F-4981-8B3F-4F32E973C901}" type="slidenum">
              <a:rPr lang="da-DK" smtClean="0"/>
              <a:pPr/>
              <a:t>43</a:t>
            </a:fld>
            <a:endParaRPr lang="da-DK" dirty="0"/>
          </a:p>
        </p:txBody>
      </p:sp>
      <p:sp>
        <p:nvSpPr>
          <p:cNvPr id="5" name="Date Placeholder 4">
            <a:extLst>
              <a:ext uri="{FF2B5EF4-FFF2-40B4-BE49-F238E27FC236}">
                <a16:creationId xmlns:a16="http://schemas.microsoft.com/office/drawing/2014/main" id="{5E0A7043-59FF-47A3-97A9-B3A89D9EB273}"/>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4154032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C58117-7257-4CD2-987A-A02F3A3AB74B}"/>
              </a:ext>
            </a:extLst>
          </p:cNvPr>
          <p:cNvSpPr>
            <a:spLocks noGrp="1"/>
          </p:cNvSpPr>
          <p:nvPr>
            <p:ph type="ctrTitle"/>
          </p:nvPr>
        </p:nvSpPr>
        <p:spPr/>
        <p:txBody>
          <a:bodyPr/>
          <a:lstStyle/>
          <a:p>
            <a:r>
              <a:rPr lang="en-US" dirty="0"/>
              <a:t>PWM</a:t>
            </a:r>
          </a:p>
        </p:txBody>
      </p:sp>
      <p:sp>
        <p:nvSpPr>
          <p:cNvPr id="7" name="Subtitle 6">
            <a:extLst>
              <a:ext uri="{FF2B5EF4-FFF2-40B4-BE49-F238E27FC236}">
                <a16:creationId xmlns:a16="http://schemas.microsoft.com/office/drawing/2014/main" id="{55316E31-FCCF-428E-A9B0-F1C3FB057094}"/>
              </a:ext>
            </a:extLst>
          </p:cNvPr>
          <p:cNvSpPr>
            <a:spLocks noGrp="1"/>
          </p:cNvSpPr>
          <p:nvPr>
            <p:ph type="subTitle" idx="1"/>
          </p:nvPr>
        </p:nvSpPr>
        <p:spPr/>
        <p:txBody>
          <a:bodyPr/>
          <a:lstStyle/>
          <a:p>
            <a:r>
              <a:rPr lang="en-US" dirty="0"/>
              <a:t>Pulse-width modulation</a:t>
            </a:r>
          </a:p>
        </p:txBody>
      </p:sp>
      <p:sp>
        <p:nvSpPr>
          <p:cNvPr id="5" name="Date Placeholder 4">
            <a:extLst>
              <a:ext uri="{FF2B5EF4-FFF2-40B4-BE49-F238E27FC236}">
                <a16:creationId xmlns:a16="http://schemas.microsoft.com/office/drawing/2014/main" id="{F57755EF-7F77-4EAA-B5ED-7D30E07457C5}"/>
              </a:ext>
            </a:extLst>
          </p:cNvPr>
          <p:cNvSpPr>
            <a:spLocks noGrp="1"/>
          </p:cNvSpPr>
          <p:nvPr>
            <p:ph type="dt" sz="half" idx="2"/>
          </p:nvPr>
        </p:nvSpPr>
        <p:spPr/>
        <p:txBody>
          <a:bodyPr/>
          <a:lstStyle/>
          <a:p>
            <a:endParaRPr lang="da-DK" dirty="0"/>
          </a:p>
        </p:txBody>
      </p:sp>
      <p:sp>
        <p:nvSpPr>
          <p:cNvPr id="4" name="Slide Number Placeholder 3">
            <a:extLst>
              <a:ext uri="{FF2B5EF4-FFF2-40B4-BE49-F238E27FC236}">
                <a16:creationId xmlns:a16="http://schemas.microsoft.com/office/drawing/2014/main" id="{7883BA12-A9CD-4D4A-B659-6FBE39EF97B2}"/>
              </a:ext>
            </a:extLst>
          </p:cNvPr>
          <p:cNvSpPr>
            <a:spLocks noGrp="1"/>
          </p:cNvSpPr>
          <p:nvPr>
            <p:ph type="sldNum" sz="quarter" idx="4"/>
          </p:nvPr>
        </p:nvSpPr>
        <p:spPr/>
        <p:txBody>
          <a:bodyPr/>
          <a:lstStyle/>
          <a:p>
            <a:fld id="{24C8C45C-947F-4981-8B3F-4F32E973C901}" type="slidenum">
              <a:rPr lang="da-DK" smtClean="0"/>
              <a:pPr/>
              <a:t>44</a:t>
            </a:fld>
            <a:endParaRPr lang="da-DK" dirty="0"/>
          </a:p>
        </p:txBody>
      </p:sp>
    </p:spTree>
    <p:extLst>
      <p:ext uri="{BB962C8B-B14F-4D97-AF65-F5344CB8AC3E}">
        <p14:creationId xmlns:p14="http://schemas.microsoft.com/office/powerpoint/2010/main" val="2776993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B9286-9D70-4763-A13C-A8CB8117F139}"/>
              </a:ext>
            </a:extLst>
          </p:cNvPr>
          <p:cNvSpPr>
            <a:spLocks noGrp="1"/>
          </p:cNvSpPr>
          <p:nvPr>
            <p:ph type="title"/>
          </p:nvPr>
        </p:nvSpPr>
        <p:spPr/>
        <p:txBody>
          <a:bodyPr/>
          <a:lstStyle/>
          <a:p>
            <a:r>
              <a:rPr lang="en-US" dirty="0"/>
              <a:t>Pulse-width modulation</a:t>
            </a:r>
          </a:p>
        </p:txBody>
      </p:sp>
      <p:pic>
        <p:nvPicPr>
          <p:cNvPr id="6" name="Content Placeholder 5">
            <a:extLst>
              <a:ext uri="{FF2B5EF4-FFF2-40B4-BE49-F238E27FC236}">
                <a16:creationId xmlns:a16="http://schemas.microsoft.com/office/drawing/2014/main" id="{DDD34294-B084-4FFD-92C4-73783728DF19}"/>
              </a:ext>
            </a:extLst>
          </p:cNvPr>
          <p:cNvPicPr>
            <a:picLocks noGrp="1" noChangeAspect="1"/>
          </p:cNvPicPr>
          <p:nvPr>
            <p:ph idx="1"/>
          </p:nvPr>
        </p:nvPicPr>
        <p:blipFill>
          <a:blip r:embed="rId2"/>
          <a:stretch>
            <a:fillRect/>
          </a:stretch>
        </p:blipFill>
        <p:spPr>
          <a:xfrm>
            <a:off x="707805" y="1401762"/>
            <a:ext cx="8030753" cy="4054475"/>
          </a:xfrm>
          <a:prstGeom prst="rect">
            <a:avLst/>
          </a:prstGeom>
        </p:spPr>
      </p:pic>
      <p:sp>
        <p:nvSpPr>
          <p:cNvPr id="4" name="Slide Number Placeholder 3">
            <a:extLst>
              <a:ext uri="{FF2B5EF4-FFF2-40B4-BE49-F238E27FC236}">
                <a16:creationId xmlns:a16="http://schemas.microsoft.com/office/drawing/2014/main" id="{A8C04EC7-7E54-4C6F-B768-605BF8A3C17D}"/>
              </a:ext>
            </a:extLst>
          </p:cNvPr>
          <p:cNvSpPr>
            <a:spLocks noGrp="1"/>
          </p:cNvSpPr>
          <p:nvPr>
            <p:ph type="sldNum" sz="quarter" idx="12"/>
          </p:nvPr>
        </p:nvSpPr>
        <p:spPr/>
        <p:txBody>
          <a:bodyPr/>
          <a:lstStyle/>
          <a:p>
            <a:fld id="{24C8C45C-947F-4981-8B3F-4F32E973C901}" type="slidenum">
              <a:rPr lang="da-DK" smtClean="0"/>
              <a:pPr/>
              <a:t>45</a:t>
            </a:fld>
            <a:endParaRPr lang="da-DK" dirty="0"/>
          </a:p>
        </p:txBody>
      </p:sp>
      <p:sp>
        <p:nvSpPr>
          <p:cNvPr id="5" name="Date Placeholder 4">
            <a:extLst>
              <a:ext uri="{FF2B5EF4-FFF2-40B4-BE49-F238E27FC236}">
                <a16:creationId xmlns:a16="http://schemas.microsoft.com/office/drawing/2014/main" id="{3326FAE8-470F-46D1-9974-D98D921FFBEA}"/>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551339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9487A-3570-4632-AAC3-C1B76EDB71F1}"/>
              </a:ext>
            </a:extLst>
          </p:cNvPr>
          <p:cNvSpPr>
            <a:spLocks noGrp="1"/>
          </p:cNvSpPr>
          <p:nvPr>
            <p:ph type="title"/>
          </p:nvPr>
        </p:nvSpPr>
        <p:spPr/>
        <p:txBody>
          <a:bodyPr/>
          <a:lstStyle/>
          <a:p>
            <a:r>
              <a:rPr lang="da-DK" dirty="0" err="1"/>
              <a:t>machine.PWM</a:t>
            </a:r>
            <a:endParaRPr lang="en-US" dirty="0"/>
          </a:p>
        </p:txBody>
      </p:sp>
      <p:sp>
        <p:nvSpPr>
          <p:cNvPr id="3" name="Content Placeholder 2">
            <a:extLst>
              <a:ext uri="{FF2B5EF4-FFF2-40B4-BE49-F238E27FC236}">
                <a16:creationId xmlns:a16="http://schemas.microsoft.com/office/drawing/2014/main" id="{80EA6B3F-8A2D-462F-BF72-9A60F5A60CBA}"/>
              </a:ext>
            </a:extLst>
          </p:cNvPr>
          <p:cNvSpPr>
            <a:spLocks noGrp="1"/>
          </p:cNvSpPr>
          <p:nvPr>
            <p:ph idx="1"/>
          </p:nvPr>
        </p:nvSpPr>
        <p:spPr/>
        <p:txBody>
          <a:bodyPr/>
          <a:lstStyle/>
          <a:p>
            <a:pPr marL="0" indent="0">
              <a:lnSpc>
                <a:spcPct val="100000"/>
              </a:lnSpc>
              <a:spcAft>
                <a:spcPts val="0"/>
              </a:spcAft>
              <a:buNone/>
            </a:pPr>
            <a:r>
              <a:rPr lang="en-US" dirty="0">
                <a:latin typeface="Courier New" panose="02070309020205020404" pitchFamily="49" charset="0"/>
                <a:cs typeface="Courier New" panose="02070309020205020404" pitchFamily="49" charset="0"/>
              </a:rPr>
              <a:t>from machine import Pin, PWM</a:t>
            </a:r>
          </a:p>
          <a:p>
            <a:pPr marL="0" indent="0">
              <a:lnSpc>
                <a:spcPct val="100000"/>
              </a:lnSpc>
              <a:spcAft>
                <a:spcPts val="0"/>
              </a:spcAft>
              <a:buNone/>
            </a:pPr>
            <a:r>
              <a:rPr lang="en-US" dirty="0">
                <a:latin typeface="Courier New" panose="02070309020205020404" pitchFamily="49" charset="0"/>
                <a:cs typeface="Courier New" panose="02070309020205020404" pitchFamily="49" charset="0"/>
              </a:rPr>
              <a:t>import time</a:t>
            </a:r>
          </a:p>
          <a:p>
            <a:pPr marL="0" indent="0">
              <a:lnSpc>
                <a:spcPct val="100000"/>
              </a:lnSpc>
              <a:spcAft>
                <a:spcPts val="0"/>
              </a:spcAft>
              <a:buNone/>
            </a:pPr>
            <a:endParaRPr lang="en-US" dirty="0">
              <a:latin typeface="Courier New" panose="02070309020205020404" pitchFamily="49" charset="0"/>
              <a:cs typeface="Courier New" panose="02070309020205020404" pitchFamily="49" charset="0"/>
            </a:endParaRPr>
          </a:p>
          <a:p>
            <a:pPr marL="0" indent="0">
              <a:lnSpc>
                <a:spcPct val="100000"/>
              </a:lnSpc>
              <a:spcAft>
                <a:spcPts val="0"/>
              </a:spcAft>
              <a:buNone/>
            </a:pPr>
            <a:r>
              <a:rPr lang="en-US" dirty="0">
                <a:latin typeface="Courier New" panose="02070309020205020404" pitchFamily="49" charset="0"/>
                <a:cs typeface="Courier New" panose="02070309020205020404" pitchFamily="49" charset="0"/>
              </a:rPr>
              <a:t>buzzer = PWM(Pin(9))</a:t>
            </a:r>
          </a:p>
          <a:p>
            <a:pPr marL="0" indent="0">
              <a:lnSpc>
                <a:spcPct val="100000"/>
              </a:lnSpc>
              <a:spcAft>
                <a:spcPts val="0"/>
              </a:spcAft>
              <a:buNone/>
            </a:pPr>
            <a:endParaRPr lang="en-US" dirty="0">
              <a:latin typeface="Courier New" panose="02070309020205020404" pitchFamily="49" charset="0"/>
              <a:cs typeface="Courier New" panose="02070309020205020404" pitchFamily="49" charset="0"/>
            </a:endParaRPr>
          </a:p>
          <a:p>
            <a:pPr marL="0" indent="0">
              <a:lnSpc>
                <a:spcPct val="100000"/>
              </a:lnSpc>
              <a:spcAft>
                <a:spcPts val="0"/>
              </a:spcAft>
              <a:buNone/>
            </a:pPr>
            <a:r>
              <a:rPr lang="en-US" dirty="0">
                <a:latin typeface="Courier New" panose="02070309020205020404" pitchFamily="49" charset="0"/>
                <a:cs typeface="Courier New" panose="02070309020205020404" pitchFamily="49" charset="0"/>
              </a:rPr>
              <a:t>while True:</a:t>
            </a:r>
          </a:p>
          <a:p>
            <a:pPr marL="0" indent="0">
              <a:lnSpc>
                <a:spcPct val="100000"/>
              </a:lnSpc>
              <a:spcAft>
                <a:spcPts val="0"/>
              </a:spcAft>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buzzer.freq</a:t>
            </a:r>
            <a:r>
              <a:rPr lang="en-US" dirty="0">
                <a:latin typeface="Courier New" panose="02070309020205020404" pitchFamily="49" charset="0"/>
                <a:cs typeface="Courier New" panose="02070309020205020404" pitchFamily="49" charset="0"/>
              </a:rPr>
              <a:t>(440)</a:t>
            </a:r>
          </a:p>
          <a:p>
            <a:pPr marL="0" indent="0">
              <a:lnSpc>
                <a:spcPct val="100000"/>
              </a:lnSpc>
              <a:spcAft>
                <a:spcPts val="0"/>
              </a:spcAft>
              <a:buNone/>
            </a:pPr>
            <a:r>
              <a:rPr lang="en-US" dirty="0">
                <a:latin typeface="Courier New" panose="02070309020205020404" pitchFamily="49" charset="0"/>
                <a:cs typeface="Courier New" panose="02070309020205020404" pitchFamily="49" charset="0"/>
              </a:rPr>
              <a:t>    buzzer.duty_u16(1000)</a:t>
            </a:r>
          </a:p>
          <a:p>
            <a:endParaRPr lang="en-US" dirty="0"/>
          </a:p>
        </p:txBody>
      </p:sp>
      <p:sp>
        <p:nvSpPr>
          <p:cNvPr id="4" name="Slide Number Placeholder 3">
            <a:extLst>
              <a:ext uri="{FF2B5EF4-FFF2-40B4-BE49-F238E27FC236}">
                <a16:creationId xmlns:a16="http://schemas.microsoft.com/office/drawing/2014/main" id="{CAE02DCC-C529-49E7-A4C4-A2FF14BC9C17}"/>
              </a:ext>
            </a:extLst>
          </p:cNvPr>
          <p:cNvSpPr>
            <a:spLocks noGrp="1"/>
          </p:cNvSpPr>
          <p:nvPr>
            <p:ph type="sldNum" sz="quarter" idx="12"/>
          </p:nvPr>
        </p:nvSpPr>
        <p:spPr/>
        <p:txBody>
          <a:bodyPr/>
          <a:lstStyle/>
          <a:p>
            <a:fld id="{24C8C45C-947F-4981-8B3F-4F32E973C901}" type="slidenum">
              <a:rPr lang="da-DK" smtClean="0"/>
              <a:pPr/>
              <a:t>46</a:t>
            </a:fld>
            <a:endParaRPr lang="da-DK" dirty="0"/>
          </a:p>
        </p:txBody>
      </p:sp>
      <p:sp>
        <p:nvSpPr>
          <p:cNvPr id="5" name="Date Placeholder 4">
            <a:extLst>
              <a:ext uri="{FF2B5EF4-FFF2-40B4-BE49-F238E27FC236}">
                <a16:creationId xmlns:a16="http://schemas.microsoft.com/office/drawing/2014/main" id="{2C03BB88-75FD-4C3C-B615-9C36E40043E9}"/>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4163985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9353E-BF1B-43E3-B20C-0BC456AD5190}"/>
              </a:ext>
            </a:extLst>
          </p:cNvPr>
          <p:cNvSpPr>
            <a:spLocks noGrp="1"/>
          </p:cNvSpPr>
          <p:nvPr>
            <p:ph type="title"/>
          </p:nvPr>
        </p:nvSpPr>
        <p:spPr/>
        <p:txBody>
          <a:bodyPr/>
          <a:lstStyle/>
          <a:p>
            <a:r>
              <a:rPr lang="da-DK" dirty="0"/>
              <a:t>Opgave (team af tre)</a:t>
            </a:r>
            <a:br>
              <a:rPr lang="da-DK" dirty="0"/>
            </a:br>
            <a:endParaRPr lang="en-US" dirty="0"/>
          </a:p>
        </p:txBody>
      </p:sp>
      <p:sp>
        <p:nvSpPr>
          <p:cNvPr id="3" name="Content Placeholder 2">
            <a:extLst>
              <a:ext uri="{FF2B5EF4-FFF2-40B4-BE49-F238E27FC236}">
                <a16:creationId xmlns:a16="http://schemas.microsoft.com/office/drawing/2014/main" id="{309F1AE7-EBDC-4468-80A2-00B58868E612}"/>
              </a:ext>
            </a:extLst>
          </p:cNvPr>
          <p:cNvSpPr>
            <a:spLocks noGrp="1"/>
          </p:cNvSpPr>
          <p:nvPr>
            <p:ph idx="1"/>
          </p:nvPr>
        </p:nvSpPr>
        <p:spPr/>
        <p:txBody>
          <a:bodyPr/>
          <a:lstStyle/>
          <a:p>
            <a:r>
              <a:rPr lang="da-DK" dirty="0"/>
              <a:t>Lav et Python program der afspiller en tone når der trykkes på sw1 en anden tone når der trykkes på sw2 </a:t>
            </a:r>
            <a:r>
              <a:rPr lang="da-DK" dirty="0" err="1"/>
              <a:t>osv</a:t>
            </a:r>
            <a:endParaRPr lang="da-DK" dirty="0"/>
          </a:p>
          <a:p>
            <a:r>
              <a:rPr lang="da-DK" dirty="0"/>
              <a:t>(extra) Lav programmet således at lyd niveauet langsomt bliver forøget når switch holdes nedtrykket.</a:t>
            </a:r>
            <a:endParaRPr lang="en-US" dirty="0"/>
          </a:p>
        </p:txBody>
      </p:sp>
      <p:sp>
        <p:nvSpPr>
          <p:cNvPr id="4" name="Slide Number Placeholder 3">
            <a:extLst>
              <a:ext uri="{FF2B5EF4-FFF2-40B4-BE49-F238E27FC236}">
                <a16:creationId xmlns:a16="http://schemas.microsoft.com/office/drawing/2014/main" id="{2325D3B5-3D62-44D7-B3A1-A13ED3F473DF}"/>
              </a:ext>
            </a:extLst>
          </p:cNvPr>
          <p:cNvSpPr>
            <a:spLocks noGrp="1"/>
          </p:cNvSpPr>
          <p:nvPr>
            <p:ph type="sldNum" sz="quarter" idx="12"/>
          </p:nvPr>
        </p:nvSpPr>
        <p:spPr/>
        <p:txBody>
          <a:bodyPr/>
          <a:lstStyle/>
          <a:p>
            <a:fld id="{24C8C45C-947F-4981-8B3F-4F32E973C901}" type="slidenum">
              <a:rPr lang="da-DK" smtClean="0"/>
              <a:pPr/>
              <a:t>47</a:t>
            </a:fld>
            <a:endParaRPr lang="da-DK" dirty="0"/>
          </a:p>
        </p:txBody>
      </p:sp>
      <p:sp>
        <p:nvSpPr>
          <p:cNvPr id="5" name="Date Placeholder 4">
            <a:extLst>
              <a:ext uri="{FF2B5EF4-FFF2-40B4-BE49-F238E27FC236}">
                <a16:creationId xmlns:a16="http://schemas.microsoft.com/office/drawing/2014/main" id="{9B58051E-798F-4A1C-91AD-30D99CA6C56A}"/>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929166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E1CD6F-7D65-4FB7-9299-BF07171BDB78}"/>
              </a:ext>
            </a:extLst>
          </p:cNvPr>
          <p:cNvSpPr>
            <a:spLocks noGrp="1"/>
          </p:cNvSpPr>
          <p:nvPr>
            <p:ph type="ctrTitle"/>
          </p:nvPr>
        </p:nvSpPr>
        <p:spPr/>
        <p:txBody>
          <a:bodyPr/>
          <a:lstStyle/>
          <a:p>
            <a:r>
              <a:rPr lang="da-DK" dirty="0"/>
              <a:t>Filer i </a:t>
            </a:r>
            <a:r>
              <a:rPr lang="da-DK" dirty="0" err="1"/>
              <a:t>MicroPython</a:t>
            </a:r>
            <a:endParaRPr lang="en-US" dirty="0"/>
          </a:p>
        </p:txBody>
      </p:sp>
      <p:sp>
        <p:nvSpPr>
          <p:cNvPr id="7" name="Subtitle 6">
            <a:extLst>
              <a:ext uri="{FF2B5EF4-FFF2-40B4-BE49-F238E27FC236}">
                <a16:creationId xmlns:a16="http://schemas.microsoft.com/office/drawing/2014/main" id="{6F532A92-5CB3-4B84-87B2-1127658DDC6A}"/>
              </a:ext>
            </a:extLst>
          </p:cNvPr>
          <p:cNvSpPr>
            <a:spLocks noGrp="1"/>
          </p:cNvSpPr>
          <p:nvPr>
            <p:ph type="subTitle" idx="1"/>
          </p:nvPr>
        </p:nvSpPr>
        <p:spPr/>
        <p:txBody>
          <a:bodyPr/>
          <a:lstStyle/>
          <a:p>
            <a:endParaRPr lang="en-US"/>
          </a:p>
        </p:txBody>
      </p:sp>
      <p:sp>
        <p:nvSpPr>
          <p:cNvPr id="5" name="Date Placeholder 4">
            <a:extLst>
              <a:ext uri="{FF2B5EF4-FFF2-40B4-BE49-F238E27FC236}">
                <a16:creationId xmlns:a16="http://schemas.microsoft.com/office/drawing/2014/main" id="{D7821945-51EA-4279-B019-85C1EEB4C8C8}"/>
              </a:ext>
            </a:extLst>
          </p:cNvPr>
          <p:cNvSpPr>
            <a:spLocks noGrp="1"/>
          </p:cNvSpPr>
          <p:nvPr>
            <p:ph type="dt" sz="half" idx="2"/>
          </p:nvPr>
        </p:nvSpPr>
        <p:spPr/>
        <p:txBody>
          <a:bodyPr/>
          <a:lstStyle/>
          <a:p>
            <a:endParaRPr lang="da-DK" dirty="0"/>
          </a:p>
        </p:txBody>
      </p:sp>
      <p:sp>
        <p:nvSpPr>
          <p:cNvPr id="4" name="Slide Number Placeholder 3">
            <a:extLst>
              <a:ext uri="{FF2B5EF4-FFF2-40B4-BE49-F238E27FC236}">
                <a16:creationId xmlns:a16="http://schemas.microsoft.com/office/drawing/2014/main" id="{A2E9A88A-6157-4ADF-83C3-C77520C5B7C7}"/>
              </a:ext>
            </a:extLst>
          </p:cNvPr>
          <p:cNvSpPr>
            <a:spLocks noGrp="1"/>
          </p:cNvSpPr>
          <p:nvPr>
            <p:ph type="sldNum" sz="quarter" idx="4"/>
          </p:nvPr>
        </p:nvSpPr>
        <p:spPr/>
        <p:txBody>
          <a:bodyPr/>
          <a:lstStyle/>
          <a:p>
            <a:fld id="{24C8C45C-947F-4981-8B3F-4F32E973C901}" type="slidenum">
              <a:rPr lang="da-DK" smtClean="0"/>
              <a:pPr/>
              <a:t>48</a:t>
            </a:fld>
            <a:endParaRPr lang="da-DK" dirty="0"/>
          </a:p>
        </p:txBody>
      </p:sp>
    </p:spTree>
    <p:extLst>
      <p:ext uri="{BB962C8B-B14F-4D97-AF65-F5344CB8AC3E}">
        <p14:creationId xmlns:p14="http://schemas.microsoft.com/office/powerpoint/2010/main" val="2247114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4CB22-DE85-457C-9DCD-5C68AB74B5D6}"/>
              </a:ext>
            </a:extLst>
          </p:cNvPr>
          <p:cNvSpPr>
            <a:spLocks noGrp="1"/>
          </p:cNvSpPr>
          <p:nvPr>
            <p:ph type="title"/>
          </p:nvPr>
        </p:nvSpPr>
        <p:spPr/>
        <p:txBody>
          <a:bodyPr/>
          <a:lstStyle/>
          <a:p>
            <a:r>
              <a:rPr lang="da-DK" dirty="0"/>
              <a:t>Filer i </a:t>
            </a:r>
            <a:r>
              <a:rPr lang="da-DK" dirty="0" err="1"/>
              <a:t>MicroPython</a:t>
            </a:r>
            <a:endParaRPr lang="en-US" dirty="0"/>
          </a:p>
        </p:txBody>
      </p:sp>
      <p:sp>
        <p:nvSpPr>
          <p:cNvPr id="3" name="Content Placeholder 2">
            <a:extLst>
              <a:ext uri="{FF2B5EF4-FFF2-40B4-BE49-F238E27FC236}">
                <a16:creationId xmlns:a16="http://schemas.microsoft.com/office/drawing/2014/main" id="{8EAD4226-F774-40DE-B29F-B472DB58DC1A}"/>
              </a:ext>
            </a:extLst>
          </p:cNvPr>
          <p:cNvSpPr>
            <a:spLocks noGrp="1"/>
          </p:cNvSpPr>
          <p:nvPr>
            <p:ph idx="1"/>
          </p:nvPr>
        </p:nvSpPr>
        <p:spPr/>
        <p:txBody>
          <a:bodyPr/>
          <a:lstStyle/>
          <a:p>
            <a:r>
              <a:rPr lang="da-DK" dirty="0"/>
              <a:t>Der er på RP2 implementer filsystem og fra </a:t>
            </a:r>
            <a:r>
              <a:rPr lang="da-DK" dirty="0" err="1"/>
              <a:t>microPython</a:t>
            </a:r>
            <a:r>
              <a:rPr lang="da-DK" dirty="0"/>
              <a:t> kan dette anvendes.</a:t>
            </a:r>
          </a:p>
          <a:p>
            <a:r>
              <a:rPr lang="da-DK" dirty="0"/>
              <a:t>Åben fil for skrivning:</a:t>
            </a:r>
          </a:p>
          <a:p>
            <a:pPr marL="0" indent="0">
              <a:buNone/>
            </a:pPr>
            <a:r>
              <a:rPr lang="en-US" dirty="0" err="1">
                <a:latin typeface="Courier New" panose="02070309020205020404" pitchFamily="49" charset="0"/>
                <a:cs typeface="Courier New" panose="02070309020205020404" pitchFamily="49" charset="0"/>
              </a:rPr>
              <a:t>myfile</a:t>
            </a:r>
            <a:r>
              <a:rPr lang="en-US" dirty="0">
                <a:latin typeface="Courier New" panose="02070309020205020404" pitchFamily="49" charset="0"/>
                <a:cs typeface="Courier New" panose="02070309020205020404" pitchFamily="49" charset="0"/>
              </a:rPr>
              <a:t> = open("</a:t>
            </a:r>
            <a:r>
              <a:rPr lang="en-US" dirty="0" err="1">
                <a:latin typeface="Courier New" panose="02070309020205020404" pitchFamily="49" charset="0"/>
                <a:cs typeface="Courier New" panose="02070309020205020404" pitchFamily="49" charset="0"/>
              </a:rPr>
              <a:t>temps.txt","w</a:t>
            </a:r>
            <a:r>
              <a:rPr lang="en-US" dirty="0">
                <a:latin typeface="Courier New" panose="02070309020205020404" pitchFamily="49" charset="0"/>
                <a:cs typeface="Courier New" panose="02070309020205020404" pitchFamily="49" charset="0"/>
              </a:rPr>
              <a:t>")</a:t>
            </a:r>
          </a:p>
          <a:p>
            <a:r>
              <a:rPr lang="en-US" dirty="0" err="1">
                <a:cs typeface="Courier New" panose="02070309020205020404" pitchFamily="49" charset="0"/>
              </a:rPr>
              <a:t>Åbenfil</a:t>
            </a:r>
            <a:r>
              <a:rPr lang="en-US" dirty="0">
                <a:cs typeface="Courier New" panose="02070309020205020404" pitchFamily="49" charset="0"/>
              </a:rPr>
              <a:t> for </a:t>
            </a:r>
            <a:r>
              <a:rPr lang="en-US" dirty="0" err="1">
                <a:cs typeface="Courier New" panose="02070309020205020404" pitchFamily="49" charset="0"/>
              </a:rPr>
              <a:t>læsning</a:t>
            </a:r>
            <a:r>
              <a:rPr lang="en-US" dirty="0">
                <a:cs typeface="Courier New" panose="02070309020205020404" pitchFamily="49" charset="0"/>
              </a:rPr>
              <a:t>:</a:t>
            </a:r>
          </a:p>
          <a:p>
            <a:pPr marL="0" indent="0">
              <a:buNone/>
            </a:pPr>
            <a:r>
              <a:rPr lang="en-US" dirty="0" err="1">
                <a:latin typeface="Courier New" panose="02070309020205020404" pitchFamily="49" charset="0"/>
                <a:cs typeface="Courier New" panose="02070309020205020404" pitchFamily="49" charset="0"/>
              </a:rPr>
              <a:t>myfile</a:t>
            </a:r>
            <a:r>
              <a:rPr lang="en-US" dirty="0">
                <a:latin typeface="Courier New" panose="02070309020205020404" pitchFamily="49" charset="0"/>
                <a:cs typeface="Courier New" panose="02070309020205020404" pitchFamily="49" charset="0"/>
              </a:rPr>
              <a:t> = open("</a:t>
            </a:r>
            <a:r>
              <a:rPr lang="en-US" dirty="0" err="1">
                <a:latin typeface="Courier New" panose="02070309020205020404" pitchFamily="49" charset="0"/>
                <a:cs typeface="Courier New" panose="02070309020205020404" pitchFamily="49" charset="0"/>
              </a:rPr>
              <a:t>temps.txt","w</a:t>
            </a:r>
            <a:r>
              <a:rPr lang="en-US" dirty="0">
                <a:latin typeface="Courier New" panose="02070309020205020404" pitchFamily="49" charset="0"/>
                <a:cs typeface="Courier New" panose="02070309020205020404" pitchFamily="49" charset="0"/>
              </a:rPr>
              <a:t>")</a:t>
            </a:r>
          </a:p>
          <a:p>
            <a:r>
              <a:rPr lang="en-US" dirty="0" err="1">
                <a:cs typeface="Courier New" panose="02070309020205020404" pitchFamily="49" charset="0"/>
              </a:rPr>
              <a:t>Skriv</a:t>
            </a:r>
            <a:r>
              <a:rPr lang="en-US" dirty="0">
                <a:cs typeface="Courier New" panose="02070309020205020404" pitchFamily="49" charset="0"/>
              </a:rPr>
              <a:t> </a:t>
            </a:r>
            <a:r>
              <a:rPr lang="en-US" dirty="0" err="1">
                <a:cs typeface="Courier New" panose="02070309020205020404" pitchFamily="49" charset="0"/>
              </a:rPr>
              <a:t>til</a:t>
            </a:r>
            <a:r>
              <a:rPr lang="en-US" dirty="0">
                <a:cs typeface="Courier New" panose="02070309020205020404" pitchFamily="49" charset="0"/>
              </a:rPr>
              <a:t> fil : </a:t>
            </a:r>
            <a:r>
              <a:rPr lang="en-US" dirty="0" err="1">
                <a:latin typeface="Courier New" panose="02070309020205020404" pitchFamily="49" charset="0"/>
                <a:cs typeface="Courier New" panose="02070309020205020404" pitchFamily="49" charset="0"/>
              </a:rPr>
              <a:t>myfile.write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whateverdata</a:t>
            </a:r>
            <a:r>
              <a:rPr lang="en-US" dirty="0">
                <a:latin typeface="Courier New" panose="02070309020205020404" pitchFamily="49" charset="0"/>
                <a:cs typeface="Courier New" panose="02070309020205020404" pitchFamily="49" charset="0"/>
              </a:rPr>
              <a:t>)</a:t>
            </a:r>
          </a:p>
          <a:p>
            <a:r>
              <a:rPr lang="en-US" dirty="0" err="1">
                <a:cs typeface="Courier New" panose="02070309020205020404" pitchFamily="49" charset="0"/>
              </a:rPr>
              <a:t>Læs</a:t>
            </a:r>
            <a:r>
              <a:rPr lang="en-US" dirty="0">
                <a:cs typeface="Courier New" panose="02070309020205020404" pitchFamily="49" charset="0"/>
              </a:rPr>
              <a:t> </a:t>
            </a:r>
            <a:r>
              <a:rPr lang="en-US" dirty="0" err="1">
                <a:cs typeface="Courier New" panose="02070309020205020404" pitchFamily="49" charset="0"/>
              </a:rPr>
              <a:t>fra</a:t>
            </a:r>
            <a:r>
              <a:rPr lang="en-US" dirty="0">
                <a:cs typeface="Courier New" panose="02070309020205020404" pitchFamily="49" charset="0"/>
              </a:rPr>
              <a:t> fil : </a:t>
            </a:r>
            <a:r>
              <a:rPr lang="en-US" dirty="0">
                <a:latin typeface="Courier New" panose="02070309020205020404" pitchFamily="49" charset="0"/>
                <a:cs typeface="Courier New" panose="02070309020205020404" pitchFamily="49" charset="0"/>
              </a:rPr>
              <a:t>x=</a:t>
            </a:r>
            <a:r>
              <a:rPr lang="en-US" dirty="0" err="1">
                <a:latin typeface="Courier New" panose="02070309020205020404" pitchFamily="49" charset="0"/>
                <a:cs typeface="Courier New" panose="02070309020205020404" pitchFamily="49" charset="0"/>
              </a:rPr>
              <a:t>myfile.read</a:t>
            </a:r>
            <a:r>
              <a:rPr lang="en-US" dirty="0">
                <a:latin typeface="Courier New" panose="02070309020205020404" pitchFamily="49" charset="0"/>
                <a:cs typeface="Courier New" panose="02070309020205020404" pitchFamily="49" charset="0"/>
              </a:rPr>
              <a:t>()</a:t>
            </a:r>
          </a:p>
          <a:p>
            <a:pPr marL="0" indent="0">
              <a:buNone/>
            </a:pPr>
            <a:endParaRPr lang="en-US" dirty="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6671B9B-888D-49C9-91BD-39AAA869A030}"/>
              </a:ext>
            </a:extLst>
          </p:cNvPr>
          <p:cNvSpPr>
            <a:spLocks noGrp="1"/>
          </p:cNvSpPr>
          <p:nvPr>
            <p:ph type="sldNum" sz="quarter" idx="12"/>
          </p:nvPr>
        </p:nvSpPr>
        <p:spPr/>
        <p:txBody>
          <a:bodyPr/>
          <a:lstStyle/>
          <a:p>
            <a:fld id="{24C8C45C-947F-4981-8B3F-4F32E973C901}" type="slidenum">
              <a:rPr lang="da-DK" smtClean="0"/>
              <a:pPr/>
              <a:t>49</a:t>
            </a:fld>
            <a:endParaRPr lang="da-DK" dirty="0"/>
          </a:p>
        </p:txBody>
      </p:sp>
      <p:sp>
        <p:nvSpPr>
          <p:cNvPr id="5" name="Date Placeholder 4">
            <a:extLst>
              <a:ext uri="{FF2B5EF4-FFF2-40B4-BE49-F238E27FC236}">
                <a16:creationId xmlns:a16="http://schemas.microsoft.com/office/drawing/2014/main" id="{4B494741-EF09-4006-95DD-357DC5939E95}"/>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1644115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2CE8E-BB04-4932-BB53-54993DA28D44}"/>
              </a:ext>
            </a:extLst>
          </p:cNvPr>
          <p:cNvSpPr>
            <a:spLocks noGrp="1"/>
          </p:cNvSpPr>
          <p:nvPr>
            <p:ph type="title"/>
          </p:nvPr>
        </p:nvSpPr>
        <p:spPr>
          <a:xfrm>
            <a:off x="572399" y="540000"/>
            <a:ext cx="11048400" cy="518418"/>
          </a:xfrm>
        </p:spPr>
        <p:txBody>
          <a:bodyPr/>
          <a:lstStyle/>
          <a:p>
            <a:r>
              <a:rPr lang="da-DK" dirty="0"/>
              <a:t>Versioner af </a:t>
            </a:r>
            <a:r>
              <a:rPr lang="da-DK" dirty="0" err="1"/>
              <a:t>RPi</a:t>
            </a:r>
            <a:endParaRPr lang="en-US" dirty="0"/>
          </a:p>
        </p:txBody>
      </p:sp>
      <p:sp>
        <p:nvSpPr>
          <p:cNvPr id="4" name="Slide Number Placeholder 3">
            <a:extLst>
              <a:ext uri="{FF2B5EF4-FFF2-40B4-BE49-F238E27FC236}">
                <a16:creationId xmlns:a16="http://schemas.microsoft.com/office/drawing/2014/main" id="{4DB1D296-46B9-4F84-9075-FFD21138A93D}"/>
              </a:ext>
            </a:extLst>
          </p:cNvPr>
          <p:cNvSpPr>
            <a:spLocks noGrp="1"/>
          </p:cNvSpPr>
          <p:nvPr>
            <p:ph type="sldNum" sz="quarter" idx="12"/>
          </p:nvPr>
        </p:nvSpPr>
        <p:spPr/>
        <p:txBody>
          <a:bodyPr/>
          <a:lstStyle/>
          <a:p>
            <a:fld id="{24C8C45C-947F-4981-8B3F-4F32E973C901}" type="slidenum">
              <a:rPr lang="da-DK" smtClean="0"/>
              <a:pPr/>
              <a:t>5</a:t>
            </a:fld>
            <a:endParaRPr lang="da-DK" dirty="0"/>
          </a:p>
        </p:txBody>
      </p:sp>
      <p:sp>
        <p:nvSpPr>
          <p:cNvPr id="5" name="Date Placeholder 4">
            <a:extLst>
              <a:ext uri="{FF2B5EF4-FFF2-40B4-BE49-F238E27FC236}">
                <a16:creationId xmlns:a16="http://schemas.microsoft.com/office/drawing/2014/main" id="{EC55BAF6-37E0-4352-96D0-EC85F0CFB948}"/>
              </a:ext>
            </a:extLst>
          </p:cNvPr>
          <p:cNvSpPr>
            <a:spLocks noGrp="1"/>
          </p:cNvSpPr>
          <p:nvPr>
            <p:ph type="dt" sz="half" idx="10"/>
          </p:nvPr>
        </p:nvSpPr>
        <p:spPr/>
        <p:txBody>
          <a:bodyPr/>
          <a:lstStyle/>
          <a:p>
            <a:endParaRPr lang="da-DK" dirty="0"/>
          </a:p>
        </p:txBody>
      </p:sp>
      <p:graphicFrame>
        <p:nvGraphicFramePr>
          <p:cNvPr id="9" name="Content Placeholder 5">
            <a:extLst>
              <a:ext uri="{FF2B5EF4-FFF2-40B4-BE49-F238E27FC236}">
                <a16:creationId xmlns:a16="http://schemas.microsoft.com/office/drawing/2014/main" id="{BA94DF8F-D521-4E79-A367-A5074CE1C5D9}"/>
              </a:ext>
            </a:extLst>
          </p:cNvPr>
          <p:cNvGraphicFramePr>
            <a:graphicFrameLocks noGrp="1"/>
          </p:cNvGraphicFramePr>
          <p:nvPr>
            <p:ph idx="1"/>
            <p:extLst>
              <p:ext uri="{D42A27DB-BD31-4B8C-83A1-F6EECF244321}">
                <p14:modId xmlns:p14="http://schemas.microsoft.com/office/powerpoint/2010/main" val="558700269"/>
              </p:ext>
            </p:extLst>
          </p:nvPr>
        </p:nvGraphicFramePr>
        <p:xfrm>
          <a:off x="571201" y="1052526"/>
          <a:ext cx="5924490" cy="4776735"/>
        </p:xfrm>
        <a:graphic>
          <a:graphicData uri="http://schemas.openxmlformats.org/drawingml/2006/table">
            <a:tbl>
              <a:tblPr/>
              <a:tblGrid>
                <a:gridCol w="985594">
                  <a:extLst>
                    <a:ext uri="{9D8B030D-6E8A-4147-A177-3AD203B41FA5}">
                      <a16:colId xmlns:a16="http://schemas.microsoft.com/office/drawing/2014/main" val="3778335587"/>
                    </a:ext>
                  </a:extLst>
                </a:gridCol>
                <a:gridCol w="451962">
                  <a:extLst>
                    <a:ext uri="{9D8B030D-6E8A-4147-A177-3AD203B41FA5}">
                      <a16:colId xmlns:a16="http://schemas.microsoft.com/office/drawing/2014/main" val="3295050899"/>
                    </a:ext>
                  </a:extLst>
                </a:gridCol>
                <a:gridCol w="828136">
                  <a:extLst>
                    <a:ext uri="{9D8B030D-6E8A-4147-A177-3AD203B41FA5}">
                      <a16:colId xmlns:a16="http://schemas.microsoft.com/office/drawing/2014/main" val="2821048415"/>
                    </a:ext>
                  </a:extLst>
                </a:gridCol>
                <a:gridCol w="967356">
                  <a:extLst>
                    <a:ext uri="{9D8B030D-6E8A-4147-A177-3AD203B41FA5}">
                      <a16:colId xmlns:a16="http://schemas.microsoft.com/office/drawing/2014/main" val="1316542380"/>
                    </a:ext>
                  </a:extLst>
                </a:gridCol>
                <a:gridCol w="681487">
                  <a:extLst>
                    <a:ext uri="{9D8B030D-6E8A-4147-A177-3AD203B41FA5}">
                      <a16:colId xmlns:a16="http://schemas.microsoft.com/office/drawing/2014/main" val="3463435385"/>
                    </a:ext>
                  </a:extLst>
                </a:gridCol>
                <a:gridCol w="931653">
                  <a:extLst>
                    <a:ext uri="{9D8B030D-6E8A-4147-A177-3AD203B41FA5}">
                      <a16:colId xmlns:a16="http://schemas.microsoft.com/office/drawing/2014/main" val="1962234915"/>
                    </a:ext>
                  </a:extLst>
                </a:gridCol>
                <a:gridCol w="448573">
                  <a:extLst>
                    <a:ext uri="{9D8B030D-6E8A-4147-A177-3AD203B41FA5}">
                      <a16:colId xmlns:a16="http://schemas.microsoft.com/office/drawing/2014/main" val="3686327317"/>
                    </a:ext>
                  </a:extLst>
                </a:gridCol>
                <a:gridCol w="629729">
                  <a:extLst>
                    <a:ext uri="{9D8B030D-6E8A-4147-A177-3AD203B41FA5}">
                      <a16:colId xmlns:a16="http://schemas.microsoft.com/office/drawing/2014/main" val="2411733198"/>
                    </a:ext>
                  </a:extLst>
                </a:gridCol>
              </a:tblGrid>
              <a:tr h="345545">
                <a:tc>
                  <a:txBody>
                    <a:bodyPr/>
                    <a:lstStyle/>
                    <a:p>
                      <a:pPr algn="ctr"/>
                      <a:r>
                        <a:rPr lang="da-DK" sz="900" dirty="0">
                          <a:effectLst/>
                        </a:rPr>
                        <a:t>N</a:t>
                      </a:r>
                      <a:r>
                        <a:rPr lang="en-US" sz="900" dirty="0" err="1">
                          <a:effectLst/>
                        </a:rPr>
                        <a:t>avn</a:t>
                      </a:r>
                      <a:endParaRPr lang="en-US" sz="900" dirty="0">
                        <a:effectLst/>
                      </a:endParaRPr>
                    </a:p>
                  </a:txBody>
                  <a:tcPr marL="41372" marR="9050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Model</a:t>
                      </a:r>
                    </a:p>
                  </a:txBody>
                  <a:tcPr marL="41372" marR="9050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da-DK" sz="900" dirty="0">
                          <a:effectLst/>
                        </a:rPr>
                        <a:t>H</a:t>
                      </a:r>
                      <a:r>
                        <a:rPr lang="en-US" sz="900" dirty="0" err="1">
                          <a:effectLst/>
                        </a:rPr>
                        <a:t>ukommelse</a:t>
                      </a:r>
                      <a:endParaRPr lang="en-US" sz="900" dirty="0">
                        <a:effectLst/>
                      </a:endParaRPr>
                    </a:p>
                  </a:txBody>
                  <a:tcPr marL="41372" marR="9050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Form Factor</a:t>
                      </a:r>
                    </a:p>
                  </a:txBody>
                  <a:tcPr marL="41372" marR="9050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da-DK" sz="900" dirty="0">
                          <a:effectLst/>
                        </a:rPr>
                        <a:t>Ethernet</a:t>
                      </a:r>
                      <a:endParaRPr lang="en-US" sz="900" dirty="0">
                        <a:effectLst/>
                      </a:endParaRPr>
                    </a:p>
                  </a:txBody>
                  <a:tcPr marL="41372" marR="9050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a:effectLst/>
                        </a:rPr>
                        <a:t>Wireless</a:t>
                      </a:r>
                    </a:p>
                  </a:txBody>
                  <a:tcPr marL="41372" marR="9050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900" dirty="0">
                          <a:effectLst/>
                        </a:rPr>
                        <a:t>GPIO</a:t>
                      </a:r>
                    </a:p>
                  </a:txBody>
                  <a:tcPr marL="41372" marR="9050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da-DK" sz="900" dirty="0">
                          <a:effectLst/>
                        </a:rPr>
                        <a:t>U</a:t>
                      </a:r>
                      <a:r>
                        <a:rPr lang="en-US" sz="900" dirty="0" err="1">
                          <a:effectLst/>
                        </a:rPr>
                        <a:t>dgivet</a:t>
                      </a:r>
                      <a:endParaRPr lang="en-US" sz="900" dirty="0">
                        <a:effectLst/>
                      </a:endParaRPr>
                    </a:p>
                  </a:txBody>
                  <a:tcPr marL="41372" marR="9050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254354930"/>
                  </a:ext>
                </a:extLst>
              </a:tr>
              <a:tr h="183231">
                <a:tc rowSpan="4">
                  <a:txBody>
                    <a:bodyPr/>
                    <a:lstStyle/>
                    <a:p>
                      <a:r>
                        <a:rPr lang="en-US" sz="900">
                          <a:effectLst/>
                        </a:rPr>
                        <a:t>Raspberry Pi</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a:effectLst/>
                        </a:rPr>
                        <a:t>B</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US" sz="900" dirty="0">
                          <a:effectLst/>
                        </a:rPr>
                        <a:t>256 MiB</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3">
                  <a:txBody>
                    <a:bodyPr/>
                    <a:lstStyle/>
                    <a:p>
                      <a:r>
                        <a:rPr lang="en-US" sz="900" dirty="0">
                          <a:effectLst/>
                        </a:rPr>
                        <a:t>Standard</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da-DK" sz="900" dirty="0">
                          <a:effectLst/>
                        </a:rPr>
                        <a:t>J</a:t>
                      </a:r>
                      <a:r>
                        <a:rPr lang="en-US" sz="900" dirty="0">
                          <a:effectLst/>
                        </a:rPr>
                        <a:t>a</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4">
                  <a:txBody>
                    <a:bodyPr/>
                    <a:lstStyle/>
                    <a:p>
                      <a:r>
                        <a:rPr lang="da-DK" sz="900" dirty="0">
                          <a:effectLst/>
                        </a:rPr>
                        <a:t>Nej</a:t>
                      </a:r>
                      <a:endParaRPr lang="en-US" sz="900" dirty="0">
                        <a:effectLst/>
                      </a:endParaRP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US" sz="900" dirty="0">
                          <a:effectLst/>
                        </a:rPr>
                        <a:t>26-pin</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2012</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9756976"/>
                  </a:ext>
                </a:extLst>
              </a:tr>
              <a:tr h="183231">
                <a:tc vMerge="1">
                  <a:txBody>
                    <a:bodyPr/>
                    <a:lstStyle/>
                    <a:p>
                      <a:endParaRPr lang="en-US"/>
                    </a:p>
                  </a:txBody>
                  <a:tcPr/>
                </a:tc>
                <a:tc>
                  <a:txBody>
                    <a:bodyPr/>
                    <a:lstStyle/>
                    <a:p>
                      <a:r>
                        <a:rPr lang="en-US" sz="900" dirty="0">
                          <a:effectLst/>
                        </a:rPr>
                        <a:t>A</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US"/>
                    </a:p>
                  </a:txBody>
                  <a:tcPr/>
                </a:tc>
                <a:tc vMerge="1">
                  <a:txBody>
                    <a:bodyPr/>
                    <a:lstStyle/>
                    <a:p>
                      <a:endParaRPr lang="en-US"/>
                    </a:p>
                  </a:txBody>
                  <a:tcPr/>
                </a:tc>
                <a:tc>
                  <a:txBody>
                    <a:bodyPr/>
                    <a:lstStyle/>
                    <a:p>
                      <a:r>
                        <a:rPr lang="da-DK" sz="900" dirty="0">
                          <a:effectLst/>
                        </a:rPr>
                        <a:t>N</a:t>
                      </a:r>
                      <a:r>
                        <a:rPr lang="en-US" sz="900" dirty="0" err="1">
                          <a:effectLst/>
                        </a:rPr>
                        <a:t>ej</a:t>
                      </a:r>
                      <a:endParaRPr lang="en-US" sz="900" dirty="0">
                        <a:effectLst/>
                      </a:endParaRP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US"/>
                    </a:p>
                  </a:txBody>
                  <a:tcPr/>
                </a:tc>
                <a:tc vMerge="1">
                  <a:txBody>
                    <a:bodyPr/>
                    <a:lstStyle/>
                    <a:p>
                      <a:endParaRPr lang="en-US"/>
                    </a:p>
                  </a:txBody>
                  <a:tcPr/>
                </a:tc>
                <a:tc>
                  <a:txBody>
                    <a:bodyPr/>
                    <a:lstStyle/>
                    <a:p>
                      <a:r>
                        <a:rPr lang="en-US" sz="900" dirty="0">
                          <a:effectLst/>
                        </a:rPr>
                        <a:t>2013</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85784858"/>
                  </a:ext>
                </a:extLst>
              </a:tr>
              <a:tr h="183231">
                <a:tc vMerge="1">
                  <a:txBody>
                    <a:bodyPr/>
                    <a:lstStyle/>
                    <a:p>
                      <a:endParaRPr lang="en-US"/>
                    </a:p>
                  </a:txBody>
                  <a:tcPr/>
                </a:tc>
                <a:tc>
                  <a:txBody>
                    <a:bodyPr/>
                    <a:lstStyle/>
                    <a:p>
                      <a:r>
                        <a:rPr lang="en-US" sz="900">
                          <a:effectLst/>
                        </a:rPr>
                        <a:t>B+</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US" sz="900" dirty="0">
                          <a:effectLst/>
                        </a:rPr>
                        <a:t>512 MiB</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US"/>
                    </a:p>
                  </a:txBody>
                  <a:tcPr/>
                </a:tc>
                <a:tc>
                  <a:txBody>
                    <a:bodyPr/>
                    <a:lstStyle/>
                    <a:p>
                      <a:r>
                        <a:rPr lang="da-DK" sz="900" dirty="0">
                          <a:effectLst/>
                        </a:rPr>
                        <a:t>J</a:t>
                      </a:r>
                      <a:r>
                        <a:rPr lang="en-US" sz="900" dirty="0">
                          <a:effectLst/>
                        </a:rPr>
                        <a:t>a</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US"/>
                    </a:p>
                  </a:txBody>
                  <a:tcPr/>
                </a:tc>
                <a:tc rowSpan="13">
                  <a:txBody>
                    <a:bodyPr/>
                    <a:lstStyle/>
                    <a:p>
                      <a:r>
                        <a:rPr lang="en-US" sz="900">
                          <a:effectLst/>
                        </a:rPr>
                        <a:t>40-pin</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2014</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306942346"/>
                  </a:ext>
                </a:extLst>
              </a:tr>
              <a:tr h="320654">
                <a:tc vMerge="1">
                  <a:txBody>
                    <a:bodyPr/>
                    <a:lstStyle/>
                    <a:p>
                      <a:endParaRPr lang="en-US"/>
                    </a:p>
                  </a:txBody>
                  <a:tcPr/>
                </a:tc>
                <a:tc>
                  <a:txBody>
                    <a:bodyPr/>
                    <a:lstStyle/>
                    <a:p>
                      <a:r>
                        <a:rPr lang="en-US" sz="900">
                          <a:effectLst/>
                        </a:rPr>
                        <a:t>A+</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US"/>
                    </a:p>
                  </a:txBody>
                  <a:tcPr/>
                </a:tc>
                <a:tc>
                  <a:txBody>
                    <a:bodyPr/>
                    <a:lstStyle/>
                    <a:p>
                      <a:r>
                        <a:rPr lang="en-US" sz="900" dirty="0">
                          <a:effectLst/>
                        </a:rPr>
                        <a:t>Compact</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da-DK" sz="900" dirty="0">
                          <a:effectLst/>
                        </a:rPr>
                        <a:t>N</a:t>
                      </a:r>
                      <a:r>
                        <a:rPr lang="en-US" sz="900" dirty="0" err="1">
                          <a:effectLst/>
                        </a:rPr>
                        <a:t>ej</a:t>
                      </a:r>
                      <a:endParaRPr lang="en-US" sz="900" dirty="0">
                        <a:effectLst/>
                      </a:endParaRP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US"/>
                    </a:p>
                  </a:txBody>
                  <a:tcPr/>
                </a:tc>
                <a:tc vMerge="1">
                  <a:txBody>
                    <a:bodyPr/>
                    <a:lstStyle/>
                    <a:p>
                      <a:endParaRPr lang="en-US"/>
                    </a:p>
                  </a:txBody>
                  <a:tcPr/>
                </a:tc>
                <a:tc>
                  <a:txBody>
                    <a:bodyPr/>
                    <a:lstStyle/>
                    <a:p>
                      <a:r>
                        <a:rPr lang="en-US" sz="900" dirty="0">
                          <a:effectLst/>
                        </a:rPr>
                        <a:t>2014</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42675109"/>
                  </a:ext>
                </a:extLst>
              </a:tr>
              <a:tr h="320654">
                <a:tc>
                  <a:txBody>
                    <a:bodyPr/>
                    <a:lstStyle/>
                    <a:p>
                      <a:r>
                        <a:rPr lang="en-US" sz="900">
                          <a:effectLst/>
                        </a:rPr>
                        <a:t>Raspberry Pi 2</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a:effectLst/>
                        </a:rPr>
                        <a:t>B</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a:effectLst/>
                        </a:rPr>
                        <a:t>1 GiB</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Standard</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da-DK" sz="900" dirty="0">
                          <a:effectLst/>
                        </a:rPr>
                        <a:t>J</a:t>
                      </a:r>
                      <a:r>
                        <a:rPr lang="en-US" sz="900" dirty="0">
                          <a:effectLst/>
                        </a:rPr>
                        <a:t>a</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da-DK" sz="900" dirty="0">
                          <a:effectLst/>
                        </a:rPr>
                        <a:t>N</a:t>
                      </a:r>
                      <a:r>
                        <a:rPr lang="en-US" sz="900" dirty="0" err="1">
                          <a:effectLst/>
                        </a:rPr>
                        <a:t>ej</a:t>
                      </a:r>
                      <a:endParaRPr lang="en-US" sz="900" dirty="0">
                        <a:effectLst/>
                      </a:endParaRP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US"/>
                    </a:p>
                  </a:txBody>
                  <a:tcPr/>
                </a:tc>
                <a:tc>
                  <a:txBody>
                    <a:bodyPr/>
                    <a:lstStyle/>
                    <a:p>
                      <a:r>
                        <a:rPr lang="en-US" sz="900" dirty="0">
                          <a:effectLst/>
                        </a:rPr>
                        <a:t>2015</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45763705"/>
                  </a:ext>
                </a:extLst>
              </a:tr>
              <a:tr h="183231">
                <a:tc rowSpan="2">
                  <a:txBody>
                    <a:bodyPr/>
                    <a:lstStyle/>
                    <a:p>
                      <a:r>
                        <a:rPr lang="en-US" sz="900">
                          <a:effectLst/>
                        </a:rPr>
                        <a:t>Raspberry Pi Zero</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a:effectLst/>
                        </a:rPr>
                        <a:t>Zero</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US" sz="900">
                          <a:effectLst/>
                        </a:rPr>
                        <a:t>512 MiB</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US" sz="900" dirty="0">
                          <a:effectLst/>
                        </a:rPr>
                        <a:t>Zero</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da-DK" sz="900" dirty="0">
                          <a:effectLst/>
                        </a:rPr>
                        <a:t>N</a:t>
                      </a:r>
                      <a:r>
                        <a:rPr lang="en-US" sz="900" dirty="0" err="1">
                          <a:effectLst/>
                        </a:rPr>
                        <a:t>ej</a:t>
                      </a:r>
                      <a:endParaRPr lang="en-US" sz="900" dirty="0">
                        <a:effectLst/>
                      </a:endParaRP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da-DK" sz="900" dirty="0">
                          <a:effectLst/>
                        </a:rPr>
                        <a:t>N</a:t>
                      </a:r>
                      <a:r>
                        <a:rPr lang="en-US" sz="900" dirty="0" err="1">
                          <a:effectLst/>
                        </a:rPr>
                        <a:t>ej</a:t>
                      </a:r>
                      <a:endParaRPr lang="en-US" sz="900" dirty="0">
                        <a:effectLst/>
                      </a:endParaRP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US"/>
                    </a:p>
                  </a:txBody>
                  <a:tcPr/>
                </a:tc>
                <a:tc>
                  <a:txBody>
                    <a:bodyPr/>
                    <a:lstStyle/>
                    <a:p>
                      <a:r>
                        <a:rPr lang="en-US" sz="900" dirty="0">
                          <a:effectLst/>
                        </a:rPr>
                        <a:t>2015</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589231514"/>
                  </a:ext>
                </a:extLst>
              </a:tr>
              <a:tr h="315790">
                <a:tc vMerge="1">
                  <a:txBody>
                    <a:bodyPr/>
                    <a:lstStyle/>
                    <a:p>
                      <a:endParaRPr lang="en-US"/>
                    </a:p>
                  </a:txBody>
                  <a:tcPr/>
                </a:tc>
                <a:tc>
                  <a:txBody>
                    <a:bodyPr/>
                    <a:lstStyle/>
                    <a:p>
                      <a:r>
                        <a:rPr lang="en-US" sz="900" dirty="0">
                          <a:effectLst/>
                        </a:rPr>
                        <a:t>W/WH</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da-DK" sz="900" dirty="0">
                          <a:effectLst/>
                        </a:rPr>
                        <a:t>J</a:t>
                      </a:r>
                      <a:r>
                        <a:rPr lang="en-US" sz="900" dirty="0">
                          <a:effectLst/>
                        </a:rPr>
                        <a:t>a</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US"/>
                    </a:p>
                  </a:txBody>
                  <a:tcPr/>
                </a:tc>
                <a:tc>
                  <a:txBody>
                    <a:bodyPr/>
                    <a:lstStyle/>
                    <a:p>
                      <a:r>
                        <a:rPr lang="en-US" sz="900" dirty="0">
                          <a:effectLst/>
                        </a:rPr>
                        <a:t>2017</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78127770"/>
                  </a:ext>
                </a:extLst>
              </a:tr>
              <a:tr h="320654">
                <a:tc rowSpan="3">
                  <a:txBody>
                    <a:bodyPr/>
                    <a:lstStyle/>
                    <a:p>
                      <a:r>
                        <a:rPr lang="en-US" sz="900">
                          <a:effectLst/>
                        </a:rPr>
                        <a:t>Raspberry Pi 3</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a:effectLst/>
                        </a:rPr>
                        <a:t>B</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3">
                  <a:txBody>
                    <a:bodyPr/>
                    <a:lstStyle/>
                    <a:p>
                      <a:r>
                        <a:rPr lang="en-US" sz="900">
                          <a:effectLst/>
                        </a:rPr>
                        <a:t>1 GiB</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Standard</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da-DK" sz="900" dirty="0">
                          <a:effectLst/>
                        </a:rPr>
                        <a:t>J</a:t>
                      </a:r>
                      <a:r>
                        <a:rPr lang="en-US" sz="900" dirty="0">
                          <a:effectLst/>
                        </a:rPr>
                        <a:t>a</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3">
                  <a:txBody>
                    <a:bodyPr/>
                    <a:lstStyle/>
                    <a:p>
                      <a:r>
                        <a:rPr lang="en-US" sz="900" dirty="0">
                          <a:effectLst/>
                        </a:rPr>
                        <a:t>Ja ( 2.4 GHz)</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US"/>
                    </a:p>
                  </a:txBody>
                  <a:tcPr/>
                </a:tc>
                <a:tc>
                  <a:txBody>
                    <a:bodyPr/>
                    <a:lstStyle/>
                    <a:p>
                      <a:r>
                        <a:rPr lang="en-US" sz="900" dirty="0">
                          <a:effectLst/>
                        </a:rPr>
                        <a:t>2016</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235978645"/>
                  </a:ext>
                </a:extLst>
              </a:tr>
              <a:tr h="320654">
                <a:tc vMerge="1">
                  <a:txBody>
                    <a:bodyPr/>
                    <a:lstStyle/>
                    <a:p>
                      <a:endParaRPr lang="en-US"/>
                    </a:p>
                  </a:txBody>
                  <a:tcPr/>
                </a:tc>
                <a:tc>
                  <a:txBody>
                    <a:bodyPr/>
                    <a:lstStyle/>
                    <a:p>
                      <a:r>
                        <a:rPr lang="en-US" sz="900">
                          <a:effectLst/>
                        </a:rPr>
                        <a:t>A+</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US"/>
                    </a:p>
                  </a:txBody>
                  <a:tcPr/>
                </a:tc>
                <a:tc>
                  <a:txBody>
                    <a:bodyPr/>
                    <a:lstStyle/>
                    <a:p>
                      <a:r>
                        <a:rPr lang="en-US" sz="900" dirty="0">
                          <a:effectLst/>
                        </a:rPr>
                        <a:t>Compact</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da-DK" sz="900" dirty="0">
                          <a:effectLst/>
                        </a:rPr>
                        <a:t>N</a:t>
                      </a:r>
                      <a:r>
                        <a:rPr lang="en-US" sz="900" dirty="0" err="1">
                          <a:effectLst/>
                        </a:rPr>
                        <a:t>ej</a:t>
                      </a:r>
                      <a:endParaRPr lang="en-US" sz="900" dirty="0">
                        <a:effectLst/>
                      </a:endParaRP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US"/>
                    </a:p>
                  </a:txBody>
                  <a:tcPr/>
                </a:tc>
                <a:tc vMerge="1">
                  <a:txBody>
                    <a:bodyPr/>
                    <a:lstStyle/>
                    <a:p>
                      <a:endParaRPr lang="en-US"/>
                    </a:p>
                  </a:txBody>
                  <a:tcPr/>
                </a:tc>
                <a:tc>
                  <a:txBody>
                    <a:bodyPr/>
                    <a:lstStyle/>
                    <a:p>
                      <a:r>
                        <a:rPr lang="en-US" sz="900" dirty="0">
                          <a:effectLst/>
                        </a:rPr>
                        <a:t>2018</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94048929"/>
                  </a:ext>
                </a:extLst>
              </a:tr>
              <a:tr h="320654">
                <a:tc vMerge="1">
                  <a:txBody>
                    <a:bodyPr/>
                    <a:lstStyle/>
                    <a:p>
                      <a:endParaRPr lang="en-US"/>
                    </a:p>
                  </a:txBody>
                  <a:tcPr/>
                </a:tc>
                <a:tc>
                  <a:txBody>
                    <a:bodyPr/>
                    <a:lstStyle/>
                    <a:p>
                      <a:r>
                        <a:rPr lang="en-US" sz="900">
                          <a:effectLst/>
                        </a:rPr>
                        <a:t>B+</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US"/>
                    </a:p>
                  </a:txBody>
                  <a:tcPr/>
                </a:tc>
                <a:tc>
                  <a:txBody>
                    <a:bodyPr/>
                    <a:lstStyle/>
                    <a:p>
                      <a:r>
                        <a:rPr lang="en-US" sz="900" dirty="0">
                          <a:effectLst/>
                        </a:rPr>
                        <a:t>Standard</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da-DK" sz="900" dirty="0">
                          <a:effectLst/>
                        </a:rPr>
                        <a:t>J</a:t>
                      </a:r>
                      <a:r>
                        <a:rPr lang="en-US" sz="900" dirty="0">
                          <a:effectLst/>
                        </a:rPr>
                        <a:t>a</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US"/>
                    </a:p>
                  </a:txBody>
                  <a:tcPr/>
                </a:tc>
                <a:tc vMerge="1">
                  <a:txBody>
                    <a:bodyPr/>
                    <a:lstStyle/>
                    <a:p>
                      <a:endParaRPr lang="en-US"/>
                    </a:p>
                  </a:txBody>
                  <a:tcPr/>
                </a:tc>
                <a:tc>
                  <a:txBody>
                    <a:bodyPr/>
                    <a:lstStyle/>
                    <a:p>
                      <a:r>
                        <a:rPr lang="en-US" sz="900" dirty="0">
                          <a:effectLst/>
                        </a:rPr>
                        <a:t>2018</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32159574"/>
                  </a:ext>
                </a:extLst>
              </a:tr>
              <a:tr h="320654">
                <a:tc rowSpan="5">
                  <a:txBody>
                    <a:bodyPr/>
                    <a:lstStyle/>
                    <a:p>
                      <a:r>
                        <a:rPr lang="en-US" sz="900">
                          <a:effectLst/>
                        </a:rPr>
                        <a:t>Raspberry Pi 4</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4">
                  <a:txBody>
                    <a:bodyPr/>
                    <a:lstStyle/>
                    <a:p>
                      <a:r>
                        <a:rPr lang="en-US" sz="900">
                          <a:effectLst/>
                        </a:rPr>
                        <a:t>B</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a:effectLst/>
                        </a:rPr>
                        <a:t>1 GiB</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4">
                  <a:txBody>
                    <a:bodyPr/>
                    <a:lstStyle/>
                    <a:p>
                      <a:r>
                        <a:rPr lang="en-US" sz="900" dirty="0">
                          <a:effectLst/>
                        </a:rPr>
                        <a:t>Standard</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5">
                  <a:txBody>
                    <a:bodyPr/>
                    <a:lstStyle/>
                    <a:p>
                      <a:r>
                        <a:rPr lang="da-DK" sz="900" dirty="0">
                          <a:effectLst/>
                        </a:rPr>
                        <a:t>J</a:t>
                      </a:r>
                      <a:r>
                        <a:rPr lang="en-US" sz="900" dirty="0">
                          <a:effectLst/>
                        </a:rPr>
                        <a:t>a</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5">
                  <a:txBody>
                    <a:bodyPr/>
                    <a:lstStyle/>
                    <a:p>
                      <a:r>
                        <a:rPr lang="en-US" sz="900" dirty="0">
                          <a:effectLst/>
                        </a:rPr>
                        <a:t>Ja (</a:t>
                      </a:r>
                      <a:r>
                        <a:rPr lang="en-US" sz="900" dirty="0" err="1">
                          <a:effectLst/>
                        </a:rPr>
                        <a:t>også</a:t>
                      </a:r>
                      <a:r>
                        <a:rPr lang="en-US" sz="900" dirty="0">
                          <a:effectLst/>
                        </a:rPr>
                        <a:t> 5 GHz)</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US"/>
                    </a:p>
                  </a:txBody>
                  <a:tcPr/>
                </a:tc>
                <a:tc rowSpan="3">
                  <a:txBody>
                    <a:bodyPr/>
                    <a:lstStyle/>
                    <a:p>
                      <a:r>
                        <a:rPr lang="en-US" sz="900" dirty="0">
                          <a:effectLst/>
                        </a:rPr>
                        <a:t>2019</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13825171"/>
                  </a:ext>
                </a:extLst>
              </a:tr>
              <a:tr h="183231">
                <a:tc vMerge="1">
                  <a:txBody>
                    <a:bodyPr/>
                    <a:lstStyle/>
                    <a:p>
                      <a:endParaRPr lang="en-US"/>
                    </a:p>
                  </a:txBody>
                  <a:tcPr/>
                </a:tc>
                <a:tc vMerge="1">
                  <a:txBody>
                    <a:bodyPr/>
                    <a:lstStyle/>
                    <a:p>
                      <a:endParaRPr lang="en-US"/>
                    </a:p>
                  </a:txBody>
                  <a:tcPr/>
                </a:tc>
                <a:tc>
                  <a:txBody>
                    <a:bodyPr/>
                    <a:lstStyle/>
                    <a:p>
                      <a:r>
                        <a:rPr lang="en-US" sz="900" dirty="0">
                          <a:effectLst/>
                        </a:rPr>
                        <a:t>2 GiB</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62131233"/>
                  </a:ext>
                </a:extLst>
              </a:tr>
              <a:tr h="183231">
                <a:tc vMerge="1">
                  <a:txBody>
                    <a:bodyPr/>
                    <a:lstStyle/>
                    <a:p>
                      <a:endParaRPr lang="en-US"/>
                    </a:p>
                  </a:txBody>
                  <a:tcPr/>
                </a:tc>
                <a:tc vMerge="1">
                  <a:txBody>
                    <a:bodyPr/>
                    <a:lstStyle/>
                    <a:p>
                      <a:endParaRPr lang="en-US"/>
                    </a:p>
                  </a:txBody>
                  <a:tcPr/>
                </a:tc>
                <a:tc>
                  <a:txBody>
                    <a:bodyPr/>
                    <a:lstStyle/>
                    <a:p>
                      <a:r>
                        <a:rPr lang="en-US" sz="900" dirty="0">
                          <a:effectLst/>
                        </a:rPr>
                        <a:t>4 GiB</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368221913"/>
                  </a:ext>
                </a:extLst>
              </a:tr>
              <a:tr h="183231">
                <a:tc vMerge="1">
                  <a:txBody>
                    <a:bodyPr/>
                    <a:lstStyle/>
                    <a:p>
                      <a:endParaRPr lang="en-US"/>
                    </a:p>
                  </a:txBody>
                  <a:tcPr/>
                </a:tc>
                <a:tc vMerge="1">
                  <a:txBody>
                    <a:bodyPr/>
                    <a:lstStyle/>
                    <a:p>
                      <a:endParaRPr lang="en-US"/>
                    </a:p>
                  </a:txBody>
                  <a:tcPr/>
                </a:tc>
                <a:tc>
                  <a:txBody>
                    <a:bodyPr/>
                    <a:lstStyle/>
                    <a:p>
                      <a:r>
                        <a:rPr lang="en-US" sz="900" dirty="0">
                          <a:effectLst/>
                        </a:rPr>
                        <a:t>8 GiB</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r>
                        <a:rPr lang="en-US" sz="900" dirty="0">
                          <a:effectLst/>
                        </a:rPr>
                        <a:t>2020</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05632182"/>
                  </a:ext>
                </a:extLst>
              </a:tr>
              <a:tr h="450781">
                <a:tc vMerge="1">
                  <a:txBody>
                    <a:bodyPr/>
                    <a:lstStyle/>
                    <a:p>
                      <a:endParaRPr lang="en-US"/>
                    </a:p>
                  </a:txBody>
                  <a:tcPr/>
                </a:tc>
                <a:tc>
                  <a:txBody>
                    <a:bodyPr/>
                    <a:lstStyle/>
                    <a:p>
                      <a:r>
                        <a:rPr lang="en-US" sz="900">
                          <a:effectLst/>
                        </a:rPr>
                        <a:t>400 (4 GiB)</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a:effectLst/>
                        </a:rPr>
                        <a:t>4 GiB</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Keyboard</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18447605"/>
                  </a:ext>
                </a:extLst>
              </a:tr>
              <a:tr h="458078">
                <a:tc>
                  <a:txBody>
                    <a:bodyPr/>
                    <a:lstStyle/>
                    <a:p>
                      <a:r>
                        <a:rPr lang="en-US" sz="900">
                          <a:effectLst/>
                        </a:rPr>
                        <a:t>Raspberry Pi Pico</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a:effectLst/>
                        </a:rPr>
                        <a:t>N/A</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a:effectLst/>
                        </a:rPr>
                        <a:t>264 KiB</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it-IT" sz="900" dirty="0">
                          <a:effectLst/>
                        </a:rPr>
                        <a:t>Pico (21 mm × 51 mm)</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da-DK" sz="900" dirty="0">
                          <a:effectLst/>
                        </a:rPr>
                        <a:t>N</a:t>
                      </a:r>
                      <a:r>
                        <a:rPr lang="en-US" sz="900" dirty="0" err="1">
                          <a:effectLst/>
                        </a:rPr>
                        <a:t>ej</a:t>
                      </a:r>
                      <a:endParaRPr lang="en-US" sz="900" dirty="0">
                        <a:effectLst/>
                      </a:endParaRP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da-DK" sz="900" dirty="0">
                          <a:effectLst/>
                        </a:rPr>
                        <a:t>N</a:t>
                      </a:r>
                      <a:r>
                        <a:rPr lang="en-US" sz="900" dirty="0" err="1">
                          <a:effectLst/>
                        </a:rPr>
                        <a:t>ej</a:t>
                      </a:r>
                      <a:endParaRPr lang="en-US" sz="900" dirty="0">
                        <a:effectLst/>
                      </a:endParaRP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26-pin</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900" dirty="0">
                          <a:effectLst/>
                        </a:rPr>
                        <a:t>2021</a:t>
                      </a:r>
                    </a:p>
                  </a:txBody>
                  <a:tcPr marL="41372" marR="41372" marT="20686" marB="20686"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10120136"/>
                  </a:ext>
                </a:extLst>
              </a:tr>
            </a:tbl>
          </a:graphicData>
        </a:graphic>
      </p:graphicFrame>
      <p:pic>
        <p:nvPicPr>
          <p:cNvPr id="10" name="Picture 9">
            <a:extLst>
              <a:ext uri="{FF2B5EF4-FFF2-40B4-BE49-F238E27FC236}">
                <a16:creationId xmlns:a16="http://schemas.microsoft.com/office/drawing/2014/main" id="{74E88EB4-0C23-4BBB-8E2C-AC9F39619B43}"/>
              </a:ext>
            </a:extLst>
          </p:cNvPr>
          <p:cNvPicPr>
            <a:picLocks noChangeAspect="1"/>
          </p:cNvPicPr>
          <p:nvPr/>
        </p:nvPicPr>
        <p:blipFill>
          <a:blip r:embed="rId2"/>
          <a:stretch>
            <a:fillRect/>
          </a:stretch>
        </p:blipFill>
        <p:spPr>
          <a:xfrm>
            <a:off x="7687788" y="172528"/>
            <a:ext cx="4439154" cy="2863970"/>
          </a:xfrm>
          <a:prstGeom prst="rect">
            <a:avLst/>
          </a:prstGeom>
        </p:spPr>
      </p:pic>
      <p:pic>
        <p:nvPicPr>
          <p:cNvPr id="11" name="Picture 10">
            <a:extLst>
              <a:ext uri="{FF2B5EF4-FFF2-40B4-BE49-F238E27FC236}">
                <a16:creationId xmlns:a16="http://schemas.microsoft.com/office/drawing/2014/main" id="{DB02196E-3FB6-4507-926C-7A033FF42770}"/>
              </a:ext>
            </a:extLst>
          </p:cNvPr>
          <p:cNvPicPr>
            <a:picLocks noChangeAspect="1"/>
          </p:cNvPicPr>
          <p:nvPr/>
        </p:nvPicPr>
        <p:blipFill>
          <a:blip r:embed="rId3"/>
          <a:stretch>
            <a:fillRect/>
          </a:stretch>
        </p:blipFill>
        <p:spPr>
          <a:xfrm>
            <a:off x="6773819" y="2605416"/>
            <a:ext cx="2857500" cy="2857500"/>
          </a:xfrm>
          <a:prstGeom prst="rect">
            <a:avLst/>
          </a:prstGeom>
        </p:spPr>
      </p:pic>
      <p:pic>
        <p:nvPicPr>
          <p:cNvPr id="13" name="Picture 12">
            <a:extLst>
              <a:ext uri="{FF2B5EF4-FFF2-40B4-BE49-F238E27FC236}">
                <a16:creationId xmlns:a16="http://schemas.microsoft.com/office/drawing/2014/main" id="{356DBB4B-F911-48D9-BF71-E93D19CF0234}"/>
              </a:ext>
            </a:extLst>
          </p:cNvPr>
          <p:cNvPicPr>
            <a:picLocks noChangeAspect="1"/>
          </p:cNvPicPr>
          <p:nvPr/>
        </p:nvPicPr>
        <p:blipFill>
          <a:blip r:embed="rId4"/>
          <a:stretch>
            <a:fillRect/>
          </a:stretch>
        </p:blipFill>
        <p:spPr>
          <a:xfrm>
            <a:off x="8957334" y="2752216"/>
            <a:ext cx="3355435" cy="3355435"/>
          </a:xfrm>
          <a:prstGeom prst="rect">
            <a:avLst/>
          </a:prstGeom>
        </p:spPr>
      </p:pic>
      <p:pic>
        <p:nvPicPr>
          <p:cNvPr id="14" name="Picture 13">
            <a:extLst>
              <a:ext uri="{FF2B5EF4-FFF2-40B4-BE49-F238E27FC236}">
                <a16:creationId xmlns:a16="http://schemas.microsoft.com/office/drawing/2014/main" id="{F5ACD5C0-E3ED-4DC5-BEBF-7C88D21483A1}"/>
              </a:ext>
            </a:extLst>
          </p:cNvPr>
          <p:cNvPicPr>
            <a:picLocks noChangeAspect="1"/>
          </p:cNvPicPr>
          <p:nvPr/>
        </p:nvPicPr>
        <p:blipFill>
          <a:blip r:embed="rId5"/>
          <a:stretch>
            <a:fillRect/>
          </a:stretch>
        </p:blipFill>
        <p:spPr>
          <a:xfrm>
            <a:off x="6606627" y="4302232"/>
            <a:ext cx="2707682" cy="2707682"/>
          </a:xfrm>
          <a:prstGeom prst="rect">
            <a:avLst/>
          </a:prstGeom>
        </p:spPr>
      </p:pic>
    </p:spTree>
    <p:extLst>
      <p:ext uri="{BB962C8B-B14F-4D97-AF65-F5344CB8AC3E}">
        <p14:creationId xmlns:p14="http://schemas.microsoft.com/office/powerpoint/2010/main" val="27875986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7798-7DD9-4418-838C-F650290C6821}"/>
              </a:ext>
            </a:extLst>
          </p:cNvPr>
          <p:cNvSpPr>
            <a:spLocks noGrp="1"/>
          </p:cNvSpPr>
          <p:nvPr>
            <p:ph type="title"/>
          </p:nvPr>
        </p:nvSpPr>
        <p:spPr/>
        <p:txBody>
          <a:bodyPr/>
          <a:lstStyle/>
          <a:p>
            <a:r>
              <a:rPr lang="da-DK" dirty="0"/>
              <a:t>Filer i </a:t>
            </a:r>
            <a:r>
              <a:rPr lang="da-DK" dirty="0" err="1"/>
              <a:t>MicroPython</a:t>
            </a:r>
            <a:endParaRPr lang="en-US" dirty="0"/>
          </a:p>
        </p:txBody>
      </p:sp>
      <p:sp>
        <p:nvSpPr>
          <p:cNvPr id="3" name="Content Placeholder 2">
            <a:extLst>
              <a:ext uri="{FF2B5EF4-FFF2-40B4-BE49-F238E27FC236}">
                <a16:creationId xmlns:a16="http://schemas.microsoft.com/office/drawing/2014/main" id="{74AD9748-1D78-4291-8872-ED1040A5EF8A}"/>
              </a:ext>
            </a:extLst>
          </p:cNvPr>
          <p:cNvSpPr>
            <a:spLocks noGrp="1"/>
          </p:cNvSpPr>
          <p:nvPr>
            <p:ph idx="1"/>
          </p:nvPr>
        </p:nvSpPr>
        <p:spPr>
          <a:xfrm>
            <a:off x="572400" y="1043796"/>
            <a:ext cx="11048400" cy="4669403"/>
          </a:xfrm>
        </p:spPr>
        <p:txBody>
          <a:bodyPr/>
          <a:lstStyle/>
          <a:p>
            <a:r>
              <a:rPr lang="da-DK" dirty="0"/>
              <a:t>Der findes i biblioteket os en del funktioner til at håndtere filsystemet:</a:t>
            </a:r>
          </a:p>
          <a:p>
            <a:pPr marL="0" indent="0">
              <a:lnSpc>
                <a:spcPct val="100000"/>
              </a:lnSpc>
              <a:spcAft>
                <a:spcPts val="0"/>
              </a:spcAft>
              <a:buNone/>
            </a:pPr>
            <a:r>
              <a:rPr lang="en-US" sz="1800" dirty="0"/>
              <a:t> </a:t>
            </a:r>
          </a:p>
          <a:p>
            <a:pPr marL="0" indent="0">
              <a:lnSpc>
                <a:spcPct val="100000"/>
              </a:lnSpc>
              <a:spcAft>
                <a:spcPts val="0"/>
              </a:spcAft>
              <a:buNone/>
            </a:pPr>
            <a:r>
              <a:rPr lang="en-US" sz="1800" dirty="0"/>
              <a:t> </a:t>
            </a:r>
          </a:p>
        </p:txBody>
      </p:sp>
      <p:sp>
        <p:nvSpPr>
          <p:cNvPr id="4" name="Slide Number Placeholder 3">
            <a:extLst>
              <a:ext uri="{FF2B5EF4-FFF2-40B4-BE49-F238E27FC236}">
                <a16:creationId xmlns:a16="http://schemas.microsoft.com/office/drawing/2014/main" id="{8FD4A17F-CCE3-4878-B3FC-93F1E0C9D9AD}"/>
              </a:ext>
            </a:extLst>
          </p:cNvPr>
          <p:cNvSpPr>
            <a:spLocks noGrp="1"/>
          </p:cNvSpPr>
          <p:nvPr>
            <p:ph type="sldNum" sz="quarter" idx="12"/>
          </p:nvPr>
        </p:nvSpPr>
        <p:spPr/>
        <p:txBody>
          <a:bodyPr/>
          <a:lstStyle/>
          <a:p>
            <a:fld id="{24C8C45C-947F-4981-8B3F-4F32E973C901}" type="slidenum">
              <a:rPr lang="da-DK" smtClean="0"/>
              <a:pPr/>
              <a:t>50</a:t>
            </a:fld>
            <a:endParaRPr lang="da-DK" dirty="0"/>
          </a:p>
        </p:txBody>
      </p:sp>
      <p:sp>
        <p:nvSpPr>
          <p:cNvPr id="5" name="Date Placeholder 4">
            <a:extLst>
              <a:ext uri="{FF2B5EF4-FFF2-40B4-BE49-F238E27FC236}">
                <a16:creationId xmlns:a16="http://schemas.microsoft.com/office/drawing/2014/main" id="{FFDEDDCF-DB5A-428A-A93E-DD0FBB1390E9}"/>
              </a:ext>
            </a:extLst>
          </p:cNvPr>
          <p:cNvSpPr>
            <a:spLocks noGrp="1"/>
          </p:cNvSpPr>
          <p:nvPr>
            <p:ph type="dt" sz="half" idx="10"/>
          </p:nvPr>
        </p:nvSpPr>
        <p:spPr/>
        <p:txBody>
          <a:bodyPr/>
          <a:lstStyle/>
          <a:p>
            <a:endParaRPr lang="da-DK" dirty="0"/>
          </a:p>
        </p:txBody>
      </p:sp>
      <p:graphicFrame>
        <p:nvGraphicFramePr>
          <p:cNvPr id="6" name="Table 6">
            <a:extLst>
              <a:ext uri="{FF2B5EF4-FFF2-40B4-BE49-F238E27FC236}">
                <a16:creationId xmlns:a16="http://schemas.microsoft.com/office/drawing/2014/main" id="{35D348FE-4864-479E-880A-6802C0908BEE}"/>
              </a:ext>
            </a:extLst>
          </p:cNvPr>
          <p:cNvGraphicFramePr>
            <a:graphicFrameLocks noGrp="1"/>
          </p:cNvGraphicFramePr>
          <p:nvPr>
            <p:extLst>
              <p:ext uri="{D42A27DB-BD31-4B8C-83A1-F6EECF244321}">
                <p14:modId xmlns:p14="http://schemas.microsoft.com/office/powerpoint/2010/main" val="1938950579"/>
              </p:ext>
            </p:extLst>
          </p:nvPr>
        </p:nvGraphicFramePr>
        <p:xfrm>
          <a:off x="571199" y="1510448"/>
          <a:ext cx="11246988" cy="4053840"/>
        </p:xfrm>
        <a:graphic>
          <a:graphicData uri="http://schemas.openxmlformats.org/drawingml/2006/table">
            <a:tbl>
              <a:tblPr firstRow="1" bandRow="1">
                <a:tableStyleId>{5C22544A-7EE6-4342-B048-85BDC9FD1C3A}</a:tableStyleId>
              </a:tblPr>
              <a:tblGrid>
                <a:gridCol w="1085535">
                  <a:extLst>
                    <a:ext uri="{9D8B030D-6E8A-4147-A177-3AD203B41FA5}">
                      <a16:colId xmlns:a16="http://schemas.microsoft.com/office/drawing/2014/main" val="1965783217"/>
                    </a:ext>
                  </a:extLst>
                </a:gridCol>
                <a:gridCol w="4537959">
                  <a:extLst>
                    <a:ext uri="{9D8B030D-6E8A-4147-A177-3AD203B41FA5}">
                      <a16:colId xmlns:a16="http://schemas.microsoft.com/office/drawing/2014/main" val="4069959295"/>
                    </a:ext>
                  </a:extLst>
                </a:gridCol>
                <a:gridCol w="1041926">
                  <a:extLst>
                    <a:ext uri="{9D8B030D-6E8A-4147-A177-3AD203B41FA5}">
                      <a16:colId xmlns:a16="http://schemas.microsoft.com/office/drawing/2014/main" val="971068698"/>
                    </a:ext>
                  </a:extLst>
                </a:gridCol>
                <a:gridCol w="4581568">
                  <a:extLst>
                    <a:ext uri="{9D8B030D-6E8A-4147-A177-3AD203B41FA5}">
                      <a16:colId xmlns:a16="http://schemas.microsoft.com/office/drawing/2014/main" val="2663606106"/>
                    </a:ext>
                  </a:extLst>
                </a:gridCol>
              </a:tblGrid>
              <a:tr h="370840">
                <a:tc>
                  <a:txBody>
                    <a:bodyPr/>
                    <a:lstStyle/>
                    <a:p>
                      <a:r>
                        <a:rPr lang="da-DK" dirty="0"/>
                        <a:t>Navn</a:t>
                      </a:r>
                      <a:endParaRPr lang="en-US" dirty="0"/>
                    </a:p>
                  </a:txBody>
                  <a:tcPr/>
                </a:tc>
                <a:tc>
                  <a:txBody>
                    <a:bodyPr/>
                    <a:lstStyle/>
                    <a:p>
                      <a:r>
                        <a:rPr lang="da-DK" dirty="0"/>
                        <a:t>Funktion</a:t>
                      </a:r>
                      <a:endParaRPr lang="en-US" dirty="0"/>
                    </a:p>
                  </a:txBody>
                  <a:tcPr/>
                </a:tc>
                <a:tc>
                  <a:txBody>
                    <a:bodyPr/>
                    <a:lstStyle/>
                    <a:p>
                      <a:r>
                        <a:rPr lang="da-DK" dirty="0"/>
                        <a:t>Navn</a:t>
                      </a:r>
                      <a:endParaRPr lang="en-US" dirty="0"/>
                    </a:p>
                  </a:txBody>
                  <a:tcPr/>
                </a:tc>
                <a:tc>
                  <a:txBody>
                    <a:bodyPr/>
                    <a:lstStyle/>
                    <a:p>
                      <a:r>
                        <a:rPr lang="da-DK" dirty="0"/>
                        <a:t>Funktion</a:t>
                      </a:r>
                      <a:endParaRPr lang="en-US" dirty="0"/>
                    </a:p>
                  </a:txBody>
                  <a:tcPr/>
                </a:tc>
                <a:extLst>
                  <a:ext uri="{0D108BD9-81ED-4DB2-BD59-A6C34878D82A}">
                    <a16:rowId xmlns:a16="http://schemas.microsoft.com/office/drawing/2014/main" val="1066923412"/>
                  </a:ext>
                </a:extLst>
              </a:tr>
              <a:tr h="370840">
                <a:tc>
                  <a:txBody>
                    <a:bodyPr/>
                    <a:lstStyle/>
                    <a:p>
                      <a:r>
                        <a:rPr lang="en-US" sz="1800" dirty="0" err="1"/>
                        <a:t>uname</a:t>
                      </a:r>
                      <a:endParaRPr lang="en-US" dirty="0"/>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rename</a:t>
                      </a:r>
                    </a:p>
                  </a:txBody>
                  <a:tcPr/>
                </a:tc>
                <a:tc>
                  <a:txBody>
                    <a:bodyPr/>
                    <a:lstStyle/>
                    <a:p>
                      <a:r>
                        <a:rPr lang="en-US" dirty="0"/>
                        <a:t>Rename a file</a:t>
                      </a:r>
                    </a:p>
                  </a:txBody>
                  <a:tcPr/>
                </a:tc>
                <a:extLst>
                  <a:ext uri="{0D108BD9-81ED-4DB2-BD59-A6C34878D82A}">
                    <a16:rowId xmlns:a16="http://schemas.microsoft.com/office/drawing/2014/main" val="23514251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chdir</a:t>
                      </a:r>
                      <a:endParaRPr lang="en-US" sz="1800" dirty="0"/>
                    </a:p>
                  </a:txBody>
                  <a:tcPr/>
                </a:tc>
                <a:tc>
                  <a:txBody>
                    <a:bodyPr/>
                    <a:lstStyle/>
                    <a:p>
                      <a:r>
                        <a:rPr lang="en-US" dirty="0"/>
                        <a:t>Change current directory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rmdir</a:t>
                      </a:r>
                      <a:endParaRPr lang="en-US" sz="1800" dirty="0"/>
                    </a:p>
                  </a:txBody>
                  <a:tcPr/>
                </a:tc>
                <a:tc>
                  <a:txBody>
                    <a:bodyPr/>
                    <a:lstStyle/>
                    <a:p>
                      <a:r>
                        <a:rPr lang="en-US" dirty="0"/>
                        <a:t>Remove a directory</a:t>
                      </a:r>
                    </a:p>
                  </a:txBody>
                  <a:tcPr/>
                </a:tc>
                <a:extLst>
                  <a:ext uri="{0D108BD9-81ED-4DB2-BD59-A6C34878D82A}">
                    <a16:rowId xmlns:a16="http://schemas.microsoft.com/office/drawing/2014/main" val="42563476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getcwd</a:t>
                      </a:r>
                      <a:endParaRPr lang="en-US" sz="1800" dirty="0"/>
                    </a:p>
                  </a:txBody>
                  <a:tcPr/>
                </a:tc>
                <a:tc>
                  <a:txBody>
                    <a:bodyPr/>
                    <a:lstStyle/>
                    <a:p>
                      <a:r>
                        <a:rPr lang="en-US" dirty="0"/>
                        <a:t>Get the current directory</a:t>
                      </a:r>
                    </a:p>
                  </a:txBody>
                  <a:tcPr/>
                </a:tc>
                <a:tc>
                  <a:txBody>
                    <a:bodyPr/>
                    <a:lstStyle/>
                    <a:p>
                      <a:r>
                        <a:rPr lang="en-US" sz="1800" dirty="0"/>
                        <a:t>stat</a:t>
                      </a:r>
                      <a:endParaRPr lang="en-US" dirty="0"/>
                    </a:p>
                  </a:txBody>
                  <a:tcPr/>
                </a:tc>
                <a:tc>
                  <a:txBody>
                    <a:bodyPr/>
                    <a:lstStyle/>
                    <a:p>
                      <a:r>
                        <a:rPr lang="en-US" dirty="0"/>
                        <a:t>Get the status of a file or directory</a:t>
                      </a:r>
                    </a:p>
                  </a:txBody>
                  <a:tcPr/>
                </a:tc>
                <a:extLst>
                  <a:ext uri="{0D108BD9-81ED-4DB2-BD59-A6C34878D82A}">
                    <a16:rowId xmlns:a16="http://schemas.microsoft.com/office/drawing/2014/main" val="15756560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listdir</a:t>
                      </a:r>
                      <a:endParaRPr lang="en-US" sz="1800" dirty="0"/>
                    </a:p>
                  </a:txBody>
                  <a:tcPr/>
                </a:tc>
                <a:tc>
                  <a:txBody>
                    <a:bodyPr/>
                    <a:lstStyle/>
                    <a:p>
                      <a:r>
                        <a:rPr lang="en-US" dirty="0"/>
                        <a:t>List the current directory</a:t>
                      </a:r>
                    </a:p>
                  </a:txBody>
                  <a:tcPr/>
                </a:tc>
                <a:tc>
                  <a:txBody>
                    <a:bodyPr/>
                    <a:lstStyle/>
                    <a:p>
                      <a:r>
                        <a:rPr lang="en-US" sz="1800" dirty="0" err="1"/>
                        <a:t>statvfs</a:t>
                      </a:r>
                      <a:endParaRPr lang="en-US" dirty="0"/>
                    </a:p>
                  </a:txBody>
                  <a:tcPr/>
                </a:tc>
                <a:tc>
                  <a:txBody>
                    <a:bodyPr/>
                    <a:lstStyle/>
                    <a:p>
                      <a:r>
                        <a:rPr lang="en-US" dirty="0"/>
                        <a:t>Get the status of a </a:t>
                      </a:r>
                      <a:r>
                        <a:rPr lang="en-US" dirty="0" err="1"/>
                        <a:t>fileystem</a:t>
                      </a:r>
                      <a:endParaRPr lang="en-US" dirty="0"/>
                    </a:p>
                  </a:txBody>
                  <a:tcPr/>
                </a:tc>
                <a:extLst>
                  <a:ext uri="{0D108BD9-81ED-4DB2-BD59-A6C34878D82A}">
                    <a16:rowId xmlns:a16="http://schemas.microsoft.com/office/drawing/2014/main" val="1190994779"/>
                  </a:ext>
                </a:extLst>
              </a:tr>
              <a:tr h="370840">
                <a:tc>
                  <a:txBody>
                    <a:bodyPr/>
                    <a:lstStyle/>
                    <a:p>
                      <a:r>
                        <a:rPr lang="en-US" dirty="0" err="1"/>
                        <a:t>mkdir</a:t>
                      </a:r>
                      <a:endParaRPr lang="en-US" dirty="0"/>
                    </a:p>
                  </a:txBody>
                  <a:tcPr/>
                </a:tc>
                <a:tc>
                  <a:txBody>
                    <a:bodyPr/>
                    <a:lstStyle/>
                    <a:p>
                      <a:r>
                        <a:rPr lang="en-US" dirty="0"/>
                        <a:t>Create a new directory</a:t>
                      </a:r>
                    </a:p>
                  </a:txBody>
                  <a:tcPr/>
                </a:tc>
                <a:tc>
                  <a:txBody>
                    <a:bodyPr/>
                    <a:lstStyle/>
                    <a:p>
                      <a:r>
                        <a:rPr lang="en-US" sz="1800" dirty="0" err="1"/>
                        <a:t>ilistdir</a:t>
                      </a:r>
                      <a:endParaRPr lang="en-US" dirty="0"/>
                    </a:p>
                  </a:txBody>
                  <a:tcPr/>
                </a:tc>
                <a:tc>
                  <a:txBody>
                    <a:bodyPr/>
                    <a:lstStyle/>
                    <a:p>
                      <a:r>
                        <a:rPr lang="en-US" dirty="0"/>
                        <a:t>This function returns an iterator which then yields tuples corresponding to the entries in the directory that it is listing</a:t>
                      </a:r>
                    </a:p>
                  </a:txBody>
                  <a:tcPr/>
                </a:tc>
                <a:extLst>
                  <a:ext uri="{0D108BD9-81ED-4DB2-BD59-A6C34878D82A}">
                    <a16:rowId xmlns:a16="http://schemas.microsoft.com/office/drawing/2014/main" val="34739235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remove</a:t>
                      </a:r>
                    </a:p>
                  </a:txBody>
                  <a:tcPr/>
                </a:tc>
                <a:tc>
                  <a:txBody>
                    <a:bodyPr/>
                    <a:lstStyle/>
                    <a:p>
                      <a:r>
                        <a:rPr lang="en-US" dirty="0"/>
                        <a:t>Remove a file</a:t>
                      </a:r>
                    </a:p>
                  </a:txBody>
                  <a:tcPr/>
                </a:tc>
                <a:tc>
                  <a:txBody>
                    <a:bodyPr/>
                    <a:lstStyle/>
                    <a:p>
                      <a:r>
                        <a:rPr lang="en-US" sz="1800" dirty="0"/>
                        <a:t>mount </a:t>
                      </a:r>
                      <a:endParaRPr lang="en-US" dirty="0"/>
                    </a:p>
                  </a:txBody>
                  <a:tcPr/>
                </a:tc>
                <a:tc>
                  <a:txBody>
                    <a:bodyPr/>
                    <a:lstStyle/>
                    <a:p>
                      <a:r>
                        <a:rPr lang="en-US" dirty="0"/>
                        <a:t>Mount the filesystem object </a:t>
                      </a:r>
                      <a:r>
                        <a:rPr lang="en-US" dirty="0" err="1"/>
                        <a:t>fsobj</a:t>
                      </a:r>
                      <a:r>
                        <a:rPr lang="en-US" dirty="0"/>
                        <a:t> at the location in the VFS given by the </a:t>
                      </a:r>
                      <a:r>
                        <a:rPr lang="en-US" dirty="0" err="1"/>
                        <a:t>mount_point</a:t>
                      </a:r>
                      <a:r>
                        <a:rPr lang="en-US" dirty="0"/>
                        <a:t> string</a:t>
                      </a:r>
                    </a:p>
                  </a:txBody>
                  <a:tcPr/>
                </a:tc>
                <a:extLst>
                  <a:ext uri="{0D108BD9-81ED-4DB2-BD59-A6C34878D82A}">
                    <a16:rowId xmlns:a16="http://schemas.microsoft.com/office/drawing/2014/main" val="3830715517"/>
                  </a:ext>
                </a:extLst>
              </a:tr>
              <a:tr h="370840">
                <a:tc>
                  <a:txBody>
                    <a:bodyPr/>
                    <a:lstStyle/>
                    <a:p>
                      <a:endParaRPr lang="en-US" dirty="0"/>
                    </a:p>
                  </a:txBody>
                  <a:tcPr/>
                </a:tc>
                <a:tc>
                  <a:txBody>
                    <a:bodyPr/>
                    <a:lstStyle/>
                    <a:p>
                      <a:endParaRPr lang="en-US"/>
                    </a:p>
                  </a:txBody>
                  <a:tcPr/>
                </a:tc>
                <a:tc>
                  <a:txBody>
                    <a:bodyPr/>
                    <a:lstStyle/>
                    <a:p>
                      <a:r>
                        <a:rPr lang="en-US" sz="1800" dirty="0" err="1"/>
                        <a:t>umount</a:t>
                      </a:r>
                      <a:endParaRPr lang="en-US" dirty="0"/>
                    </a:p>
                  </a:txBody>
                  <a:tcPr/>
                </a:tc>
                <a:tc>
                  <a:txBody>
                    <a:bodyPr/>
                    <a:lstStyle/>
                    <a:p>
                      <a:r>
                        <a:rPr lang="en-US" dirty="0"/>
                        <a:t>Unmount a filesystem.</a:t>
                      </a:r>
                    </a:p>
                  </a:txBody>
                  <a:tcPr/>
                </a:tc>
                <a:extLst>
                  <a:ext uri="{0D108BD9-81ED-4DB2-BD59-A6C34878D82A}">
                    <a16:rowId xmlns:a16="http://schemas.microsoft.com/office/drawing/2014/main" val="556972000"/>
                  </a:ext>
                </a:extLst>
              </a:tr>
            </a:tbl>
          </a:graphicData>
        </a:graphic>
      </p:graphicFrame>
    </p:spTree>
    <p:extLst>
      <p:ext uri="{BB962C8B-B14F-4D97-AF65-F5344CB8AC3E}">
        <p14:creationId xmlns:p14="http://schemas.microsoft.com/office/powerpoint/2010/main" val="3557168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5DC6-FF8B-4473-946A-8EACB57FBB45}"/>
              </a:ext>
            </a:extLst>
          </p:cNvPr>
          <p:cNvSpPr>
            <a:spLocks noGrp="1"/>
          </p:cNvSpPr>
          <p:nvPr>
            <p:ph type="title"/>
          </p:nvPr>
        </p:nvSpPr>
        <p:spPr/>
        <p:txBody>
          <a:bodyPr/>
          <a:lstStyle/>
          <a:p>
            <a:r>
              <a:rPr lang="da-DK" dirty="0"/>
              <a:t>Opgave (Teams af tre)</a:t>
            </a:r>
            <a:endParaRPr lang="en-US" dirty="0"/>
          </a:p>
        </p:txBody>
      </p:sp>
      <p:sp>
        <p:nvSpPr>
          <p:cNvPr id="3" name="Content Placeholder 2">
            <a:extLst>
              <a:ext uri="{FF2B5EF4-FFF2-40B4-BE49-F238E27FC236}">
                <a16:creationId xmlns:a16="http://schemas.microsoft.com/office/drawing/2014/main" id="{60CF9650-6719-4710-B585-6D5FB65B35F4}"/>
              </a:ext>
            </a:extLst>
          </p:cNvPr>
          <p:cNvSpPr>
            <a:spLocks noGrp="1"/>
          </p:cNvSpPr>
          <p:nvPr>
            <p:ph idx="1"/>
          </p:nvPr>
        </p:nvSpPr>
        <p:spPr/>
        <p:txBody>
          <a:bodyPr/>
          <a:lstStyle/>
          <a:p>
            <a:r>
              <a:rPr lang="da-DK" dirty="0"/>
              <a:t>Lav et Python program der opretter en fil i direktoriet test og skriver følgende ind i filen:</a:t>
            </a:r>
          </a:p>
          <a:p>
            <a:pPr marL="0" inden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r>
              <a:rPr lang="en-US" dirty="0"/>
              <a:t>I </a:t>
            </a:r>
            <a:r>
              <a:rPr lang="en-US" dirty="0" err="1"/>
              <a:t>Thonny</a:t>
            </a:r>
            <a:r>
              <a:rPr lang="en-US" dirty="0"/>
              <a:t> </a:t>
            </a:r>
            <a:r>
              <a:rPr lang="en-US" dirty="0" err="1"/>
              <a:t>kan</a:t>
            </a:r>
            <a:r>
              <a:rPr lang="en-US" dirty="0"/>
              <a:t> </a:t>
            </a:r>
            <a:r>
              <a:rPr lang="en-US" dirty="0" err="1"/>
              <a:t>mulighed</a:t>
            </a:r>
            <a:r>
              <a:rPr lang="en-US" dirty="0"/>
              <a:t> for at se filer </a:t>
            </a:r>
            <a:r>
              <a:rPr lang="en-US" dirty="0" err="1"/>
              <a:t>på</a:t>
            </a:r>
            <a:r>
              <a:rPr lang="en-US" dirty="0"/>
              <a:t> RP2 enables under view-&gt;files, ligger fil det </a:t>
            </a:r>
            <a:r>
              <a:rPr lang="en-US" dirty="0" err="1"/>
              <a:t>korrekte</a:t>
            </a:r>
            <a:r>
              <a:rPr lang="en-US" dirty="0"/>
              <a:t> </a:t>
            </a:r>
            <a:r>
              <a:rPr lang="en-US" dirty="0" err="1"/>
              <a:t>sted</a:t>
            </a:r>
            <a:r>
              <a:rPr lang="en-US" dirty="0"/>
              <a:t> </a:t>
            </a:r>
            <a:r>
              <a:rPr lang="en-US" dirty="0" err="1"/>
              <a:t>og</a:t>
            </a:r>
            <a:r>
              <a:rPr lang="en-US" dirty="0"/>
              <a:t> har det </a:t>
            </a:r>
            <a:r>
              <a:rPr lang="en-US" dirty="0" err="1"/>
              <a:t>korrekte</a:t>
            </a:r>
            <a:r>
              <a:rPr lang="en-US" dirty="0"/>
              <a:t> </a:t>
            </a:r>
            <a:r>
              <a:rPr lang="en-US" dirty="0" err="1"/>
              <a:t>indhold</a:t>
            </a:r>
            <a:r>
              <a:rPr lang="en-US" dirty="0"/>
              <a:t> ?</a:t>
            </a:r>
          </a:p>
          <a:p>
            <a:r>
              <a:rPr lang="en-US" dirty="0" err="1"/>
              <a:t>Omskriv</a:t>
            </a:r>
            <a:r>
              <a:rPr lang="en-US" dirty="0"/>
              <a:t> program </a:t>
            </a:r>
            <a:r>
              <a:rPr lang="en-US" dirty="0" err="1"/>
              <a:t>så</a:t>
            </a:r>
            <a:r>
              <a:rPr lang="en-US" dirty="0"/>
              <a:t> det </a:t>
            </a:r>
            <a:r>
              <a:rPr lang="en-US" dirty="0" err="1"/>
              <a:t>sletter</a:t>
            </a:r>
            <a:r>
              <a:rPr lang="en-US" dirty="0"/>
              <a:t> fil </a:t>
            </a:r>
            <a:r>
              <a:rPr lang="en-US" dirty="0" err="1"/>
              <a:t>og</a:t>
            </a:r>
            <a:r>
              <a:rPr lang="en-US" dirty="0"/>
              <a:t> </a:t>
            </a:r>
            <a:r>
              <a:rPr lang="en-US" dirty="0" err="1"/>
              <a:t>direktorie</a:t>
            </a:r>
            <a:r>
              <a:rPr lang="en-US" dirty="0"/>
              <a:t> </a:t>
            </a:r>
          </a:p>
        </p:txBody>
      </p:sp>
      <p:sp>
        <p:nvSpPr>
          <p:cNvPr id="4" name="Slide Number Placeholder 3">
            <a:extLst>
              <a:ext uri="{FF2B5EF4-FFF2-40B4-BE49-F238E27FC236}">
                <a16:creationId xmlns:a16="http://schemas.microsoft.com/office/drawing/2014/main" id="{0502D325-9BA0-4950-906B-E55050454408}"/>
              </a:ext>
            </a:extLst>
          </p:cNvPr>
          <p:cNvSpPr>
            <a:spLocks noGrp="1"/>
          </p:cNvSpPr>
          <p:nvPr>
            <p:ph type="sldNum" sz="quarter" idx="12"/>
          </p:nvPr>
        </p:nvSpPr>
        <p:spPr/>
        <p:txBody>
          <a:bodyPr/>
          <a:lstStyle/>
          <a:p>
            <a:fld id="{24C8C45C-947F-4981-8B3F-4F32E973C901}" type="slidenum">
              <a:rPr lang="da-DK" smtClean="0"/>
              <a:pPr/>
              <a:t>51</a:t>
            </a:fld>
            <a:endParaRPr lang="da-DK" dirty="0"/>
          </a:p>
        </p:txBody>
      </p:sp>
      <p:sp>
        <p:nvSpPr>
          <p:cNvPr id="5" name="Date Placeholder 4">
            <a:extLst>
              <a:ext uri="{FF2B5EF4-FFF2-40B4-BE49-F238E27FC236}">
                <a16:creationId xmlns:a16="http://schemas.microsoft.com/office/drawing/2014/main" id="{367E8A91-3F55-47B7-A31A-8BC9E8FB253F}"/>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513879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69E9BE-41D4-49CE-A7C8-F3206E909E42}"/>
              </a:ext>
            </a:extLst>
          </p:cNvPr>
          <p:cNvSpPr>
            <a:spLocks noGrp="1"/>
          </p:cNvSpPr>
          <p:nvPr>
            <p:ph type="ctrTitle"/>
          </p:nvPr>
        </p:nvSpPr>
        <p:spPr/>
        <p:txBody>
          <a:bodyPr/>
          <a:lstStyle/>
          <a:p>
            <a:r>
              <a:rPr lang="en-US" dirty="0"/>
              <a:t>A/D </a:t>
            </a:r>
            <a:r>
              <a:rPr lang="en-US" dirty="0" err="1"/>
              <a:t>konverter</a:t>
            </a:r>
            <a:endParaRPr lang="en-US" dirty="0"/>
          </a:p>
        </p:txBody>
      </p:sp>
      <p:sp>
        <p:nvSpPr>
          <p:cNvPr id="7" name="Subtitle 6">
            <a:extLst>
              <a:ext uri="{FF2B5EF4-FFF2-40B4-BE49-F238E27FC236}">
                <a16:creationId xmlns:a16="http://schemas.microsoft.com/office/drawing/2014/main" id="{EEA310DA-C189-41DA-8873-A2FEDCDF0C60}"/>
              </a:ext>
            </a:extLst>
          </p:cNvPr>
          <p:cNvSpPr>
            <a:spLocks noGrp="1"/>
          </p:cNvSpPr>
          <p:nvPr>
            <p:ph type="subTitle" idx="1"/>
          </p:nvPr>
        </p:nvSpPr>
        <p:spPr/>
        <p:txBody>
          <a:bodyPr/>
          <a:lstStyle/>
          <a:p>
            <a:endParaRPr lang="en-US" dirty="0"/>
          </a:p>
        </p:txBody>
      </p:sp>
      <p:sp>
        <p:nvSpPr>
          <p:cNvPr id="5" name="Date Placeholder 4">
            <a:extLst>
              <a:ext uri="{FF2B5EF4-FFF2-40B4-BE49-F238E27FC236}">
                <a16:creationId xmlns:a16="http://schemas.microsoft.com/office/drawing/2014/main" id="{8D0747B2-E680-4D3E-9EBA-B217F4F95B08}"/>
              </a:ext>
            </a:extLst>
          </p:cNvPr>
          <p:cNvSpPr>
            <a:spLocks noGrp="1"/>
          </p:cNvSpPr>
          <p:nvPr>
            <p:ph type="dt" sz="half" idx="2"/>
          </p:nvPr>
        </p:nvSpPr>
        <p:spPr/>
        <p:txBody>
          <a:bodyPr/>
          <a:lstStyle/>
          <a:p>
            <a:endParaRPr lang="da-DK" dirty="0"/>
          </a:p>
        </p:txBody>
      </p:sp>
      <p:sp>
        <p:nvSpPr>
          <p:cNvPr id="4" name="Slide Number Placeholder 3">
            <a:extLst>
              <a:ext uri="{FF2B5EF4-FFF2-40B4-BE49-F238E27FC236}">
                <a16:creationId xmlns:a16="http://schemas.microsoft.com/office/drawing/2014/main" id="{09B8DA69-F44C-43AA-99F2-E2530019A2A4}"/>
              </a:ext>
            </a:extLst>
          </p:cNvPr>
          <p:cNvSpPr>
            <a:spLocks noGrp="1"/>
          </p:cNvSpPr>
          <p:nvPr>
            <p:ph type="sldNum" sz="quarter" idx="4"/>
          </p:nvPr>
        </p:nvSpPr>
        <p:spPr/>
        <p:txBody>
          <a:bodyPr/>
          <a:lstStyle/>
          <a:p>
            <a:fld id="{24C8C45C-947F-4981-8B3F-4F32E973C901}" type="slidenum">
              <a:rPr lang="da-DK" smtClean="0"/>
              <a:pPr/>
              <a:t>52</a:t>
            </a:fld>
            <a:endParaRPr lang="da-DK" dirty="0"/>
          </a:p>
        </p:txBody>
      </p:sp>
    </p:spTree>
    <p:extLst>
      <p:ext uri="{BB962C8B-B14F-4D97-AF65-F5344CB8AC3E}">
        <p14:creationId xmlns:p14="http://schemas.microsoft.com/office/powerpoint/2010/main" val="39902980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CE978-4477-4E04-9F46-E93CCBE5D667}"/>
              </a:ext>
            </a:extLst>
          </p:cNvPr>
          <p:cNvSpPr>
            <a:spLocks noGrp="1"/>
          </p:cNvSpPr>
          <p:nvPr>
            <p:ph type="title"/>
          </p:nvPr>
        </p:nvSpPr>
        <p:spPr/>
        <p:txBody>
          <a:bodyPr/>
          <a:lstStyle/>
          <a:p>
            <a:r>
              <a:rPr lang="da-DK" dirty="0"/>
              <a:t>A/D-Konverter</a:t>
            </a:r>
            <a:endParaRPr lang="en-US" dirty="0"/>
          </a:p>
        </p:txBody>
      </p:sp>
      <p:sp>
        <p:nvSpPr>
          <p:cNvPr id="3" name="Content Placeholder 2">
            <a:extLst>
              <a:ext uri="{FF2B5EF4-FFF2-40B4-BE49-F238E27FC236}">
                <a16:creationId xmlns:a16="http://schemas.microsoft.com/office/drawing/2014/main" id="{D4CC8A0F-993D-4E13-851F-201C27360561}"/>
              </a:ext>
            </a:extLst>
          </p:cNvPr>
          <p:cNvSpPr>
            <a:spLocks noGrp="1"/>
          </p:cNvSpPr>
          <p:nvPr>
            <p:ph idx="1"/>
          </p:nvPr>
        </p:nvSpPr>
        <p:spPr/>
        <p:txBody>
          <a:bodyPr/>
          <a:lstStyle/>
          <a:p>
            <a:r>
              <a:rPr lang="da-DK" dirty="0"/>
              <a:t>Der er på RP2040 fem A/D-C kanaler. De har en opløsning på 12 bit, 4096 step.</a:t>
            </a:r>
          </a:p>
          <a:p>
            <a:r>
              <a:rPr lang="da-DK" dirty="0"/>
              <a:t>Den femte kanal er dog fast forbundet til en intern temperatur sensor og kan altså ikke anvendes til andet.</a:t>
            </a:r>
          </a:p>
          <a:p>
            <a:r>
              <a:rPr lang="da-DK" dirty="0"/>
              <a:t>Er det ikke nødvendigt med en opløsning på 12 bit kan A/D-C’s opløsning ændres (fra 9 bit til 12bit) dog ikke implementeret i </a:t>
            </a:r>
            <a:r>
              <a:rPr lang="da-DK" dirty="0" err="1"/>
              <a:t>micropython</a:t>
            </a:r>
            <a:r>
              <a:rPr lang="da-DK" dirty="0"/>
              <a:t> for RP2 </a:t>
            </a:r>
            <a:r>
              <a:rPr lang="da-DK" dirty="0">
                <a:sym typeface="Wingdings" panose="05000000000000000000" pitchFamily="2" charset="2"/>
              </a:rPr>
              <a:t></a:t>
            </a:r>
            <a:endParaRPr lang="da-DK" dirty="0"/>
          </a:p>
          <a:p>
            <a:r>
              <a:rPr lang="da-DK" dirty="0"/>
              <a:t>Reference spænding for A/D-C er default sat til 3.3V.</a:t>
            </a:r>
          </a:p>
          <a:p>
            <a:endParaRPr lang="en-US" dirty="0"/>
          </a:p>
        </p:txBody>
      </p:sp>
      <p:sp>
        <p:nvSpPr>
          <p:cNvPr id="4" name="Slide Number Placeholder 3">
            <a:extLst>
              <a:ext uri="{FF2B5EF4-FFF2-40B4-BE49-F238E27FC236}">
                <a16:creationId xmlns:a16="http://schemas.microsoft.com/office/drawing/2014/main" id="{CD18FAD5-F018-47C3-A150-7F3605241BBB}"/>
              </a:ext>
            </a:extLst>
          </p:cNvPr>
          <p:cNvSpPr>
            <a:spLocks noGrp="1"/>
          </p:cNvSpPr>
          <p:nvPr>
            <p:ph type="sldNum" sz="quarter" idx="12"/>
          </p:nvPr>
        </p:nvSpPr>
        <p:spPr/>
        <p:txBody>
          <a:bodyPr/>
          <a:lstStyle/>
          <a:p>
            <a:fld id="{24C8C45C-947F-4981-8B3F-4F32E973C901}" type="slidenum">
              <a:rPr lang="da-DK" smtClean="0"/>
              <a:pPr/>
              <a:t>53</a:t>
            </a:fld>
            <a:endParaRPr lang="da-DK" dirty="0"/>
          </a:p>
        </p:txBody>
      </p:sp>
      <p:sp>
        <p:nvSpPr>
          <p:cNvPr id="5" name="Date Placeholder 4">
            <a:extLst>
              <a:ext uri="{FF2B5EF4-FFF2-40B4-BE49-F238E27FC236}">
                <a16:creationId xmlns:a16="http://schemas.microsoft.com/office/drawing/2014/main" id="{5F6B5F77-E33D-4701-B9AC-D289F871FEF7}"/>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5700767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A6FFF-97DF-4814-98AC-78E753E72A27}"/>
              </a:ext>
            </a:extLst>
          </p:cNvPr>
          <p:cNvSpPr>
            <a:spLocks noGrp="1"/>
          </p:cNvSpPr>
          <p:nvPr>
            <p:ph type="title"/>
          </p:nvPr>
        </p:nvSpPr>
        <p:spPr/>
        <p:txBody>
          <a:bodyPr/>
          <a:lstStyle/>
          <a:p>
            <a:r>
              <a:rPr lang="da-DK" dirty="0"/>
              <a:t>Brug af A/D-C</a:t>
            </a:r>
            <a:endParaRPr lang="en-US" dirty="0"/>
          </a:p>
        </p:txBody>
      </p:sp>
      <p:sp>
        <p:nvSpPr>
          <p:cNvPr id="3" name="Content Placeholder 2">
            <a:extLst>
              <a:ext uri="{FF2B5EF4-FFF2-40B4-BE49-F238E27FC236}">
                <a16:creationId xmlns:a16="http://schemas.microsoft.com/office/drawing/2014/main" id="{29D7A35F-68D1-4892-BF73-89F6D7FC5BF6}"/>
              </a:ext>
            </a:extLst>
          </p:cNvPr>
          <p:cNvSpPr>
            <a:spLocks noGrp="1"/>
          </p:cNvSpPr>
          <p:nvPr>
            <p:ph idx="1"/>
          </p:nvPr>
        </p:nvSpPr>
        <p:spPr/>
        <p:txBody>
          <a:bodyPr/>
          <a:lstStyle/>
          <a:p>
            <a:r>
              <a:rPr lang="da-DK" dirty="0"/>
              <a:t>Dette </a:t>
            </a:r>
            <a:r>
              <a:rPr lang="da-DK" dirty="0" err="1"/>
              <a:t>lib</a:t>
            </a:r>
            <a:r>
              <a:rPr lang="da-DK" dirty="0"/>
              <a:t> er ikke helt implementeret og indeholder således kun nedenstående funktion:</a:t>
            </a:r>
          </a:p>
          <a:p>
            <a:pPr marL="0" indent="0">
              <a:lnSpc>
                <a:spcPct val="100000"/>
              </a:lnSpc>
              <a:spcAft>
                <a:spcPts val="0"/>
              </a:spcAft>
              <a:buNone/>
            </a:pPr>
            <a:r>
              <a:rPr lang="en-US" dirty="0">
                <a:latin typeface="Courier New" panose="02070309020205020404" pitchFamily="49" charset="0"/>
                <a:cs typeface="Courier New" panose="02070309020205020404" pitchFamily="49" charset="0"/>
              </a:rPr>
              <a:t>object &lt;class 'ADC'&gt; is of type </a:t>
            </a:r>
            <a:r>
              <a:rPr lang="en-US" dirty="0" err="1">
                <a:latin typeface="Courier New" panose="02070309020205020404" pitchFamily="49" charset="0"/>
                <a:cs typeface="Courier New" panose="02070309020205020404" pitchFamily="49" charset="0"/>
              </a:rPr>
              <a:t>type</a:t>
            </a:r>
            <a:endParaRPr lang="en-US" dirty="0">
              <a:latin typeface="Courier New" panose="02070309020205020404" pitchFamily="49" charset="0"/>
              <a:cs typeface="Courier New" panose="02070309020205020404" pitchFamily="49" charset="0"/>
            </a:endParaRPr>
          </a:p>
          <a:p>
            <a:pPr marL="0" indent="0">
              <a:lnSpc>
                <a:spcPct val="100000"/>
              </a:lnSpc>
              <a:spcAft>
                <a:spcPts val="0"/>
              </a:spcAft>
              <a:buNone/>
            </a:pPr>
            <a:r>
              <a:rPr lang="en-US" dirty="0">
                <a:latin typeface="Courier New" panose="02070309020205020404" pitchFamily="49" charset="0"/>
                <a:cs typeface="Courier New" panose="02070309020205020404" pitchFamily="49" charset="0"/>
              </a:rPr>
              <a:t>   read_u16 -- &lt;function&gt;</a:t>
            </a:r>
          </a:p>
          <a:p>
            <a:pPr marL="0" indent="0">
              <a:lnSpc>
                <a:spcPct val="100000"/>
              </a:lnSpc>
              <a:spcAft>
                <a:spcPts val="0"/>
              </a:spcAft>
              <a:buNone/>
            </a:pPr>
            <a:r>
              <a:rPr lang="en-US" dirty="0">
                <a:latin typeface="Courier New" panose="02070309020205020404" pitchFamily="49" charset="0"/>
                <a:cs typeface="Courier New" panose="02070309020205020404" pitchFamily="49" charset="0"/>
              </a:rPr>
              <a:t>   CORE_TEMP – 4</a:t>
            </a:r>
          </a:p>
          <a:p>
            <a:pPr>
              <a:lnSpc>
                <a:spcPct val="100000"/>
              </a:lnSpc>
              <a:spcAft>
                <a:spcPts val="0"/>
              </a:spcAft>
            </a:pPr>
            <a:r>
              <a:rPr lang="en-US" dirty="0">
                <a:cs typeface="Courier New" panose="02070309020205020404" pitchFamily="49" charset="0"/>
              </a:rPr>
              <a:t>!! Klassen </a:t>
            </a:r>
            <a:r>
              <a:rPr lang="en-US" dirty="0" err="1">
                <a:cs typeface="Courier New" panose="02070309020205020404" pitchFamily="49" charset="0"/>
              </a:rPr>
              <a:t>hedder</a:t>
            </a:r>
            <a:r>
              <a:rPr lang="en-US" dirty="0">
                <a:cs typeface="Courier New" panose="02070309020205020404" pitchFamily="49" charset="0"/>
              </a:rPr>
              <a:t> ADC </a:t>
            </a:r>
            <a:r>
              <a:rPr lang="en-US" dirty="0" err="1">
                <a:cs typeface="Courier New" panose="02070309020205020404" pitchFamily="49" charset="0"/>
              </a:rPr>
              <a:t>altså</a:t>
            </a:r>
            <a:r>
              <a:rPr lang="en-US" dirty="0">
                <a:cs typeface="Courier New" panose="02070309020205020404" pitchFamily="49" charset="0"/>
              </a:rPr>
              <a:t> med store </a:t>
            </a:r>
            <a:r>
              <a:rPr lang="en-US" dirty="0" err="1">
                <a:cs typeface="Courier New" panose="02070309020205020404" pitchFamily="49" charset="0"/>
              </a:rPr>
              <a:t>bogstaver</a:t>
            </a:r>
            <a:r>
              <a:rPr lang="en-US" dirty="0">
                <a:cs typeface="Courier New" panose="02070309020205020404" pitchFamily="49" charset="0"/>
              </a:rPr>
              <a:t>.</a:t>
            </a:r>
          </a:p>
          <a:p>
            <a:pPr marL="0" indent="0">
              <a:lnSpc>
                <a:spcPct val="100000"/>
              </a:lnSpc>
              <a:spcAft>
                <a:spcPts val="0"/>
              </a:spcAft>
              <a:buNone/>
            </a:pPr>
            <a:r>
              <a:rPr lang="en-US" dirty="0">
                <a:cs typeface="Courier New" panose="02070309020205020404" pitchFamily="49" charset="0"/>
              </a:rPr>
              <a:t>from machine import ADC</a:t>
            </a:r>
          </a:p>
          <a:p>
            <a:pPr marL="0" indent="0">
              <a:lnSpc>
                <a:spcPct val="100000"/>
              </a:lnSpc>
              <a:spcAft>
                <a:spcPts val="0"/>
              </a:spcAft>
              <a:buNone/>
            </a:pPr>
            <a:r>
              <a:rPr lang="en-US" dirty="0">
                <a:cs typeface="Courier New" panose="02070309020205020404" pitchFamily="49" charset="0"/>
              </a:rPr>
              <a:t>adc1=ADC(Pin(1))</a:t>
            </a:r>
          </a:p>
          <a:p>
            <a:pPr marL="0" indent="0">
              <a:lnSpc>
                <a:spcPct val="100000"/>
              </a:lnSpc>
              <a:spcAft>
                <a:spcPts val="0"/>
              </a:spcAft>
              <a:buNone/>
            </a:pPr>
            <a:r>
              <a:rPr lang="en-US" dirty="0">
                <a:cs typeface="Courier New" panose="02070309020205020404" pitchFamily="49" charset="0"/>
              </a:rPr>
              <a:t>value = adc1.read_u16()</a:t>
            </a:r>
          </a:p>
          <a:p>
            <a:pPr marL="0" indent="0">
              <a:lnSpc>
                <a:spcPct val="100000"/>
              </a:lnSpc>
              <a:spcAft>
                <a:spcPts val="0"/>
              </a:spcAft>
              <a:buNone/>
            </a:pPr>
            <a:r>
              <a:rPr lang="en-US" dirty="0">
                <a:cs typeface="Courier New" panose="02070309020205020404" pitchFamily="49" charset="0"/>
              </a:rPr>
              <a:t> </a:t>
            </a:r>
          </a:p>
          <a:p>
            <a:pPr marL="0" indent="0">
              <a:lnSpc>
                <a:spcPct val="100000"/>
              </a:lnSpc>
              <a:spcAft>
                <a:spcPts val="0"/>
              </a:spcAft>
              <a:buNone/>
            </a:pPr>
            <a:r>
              <a:rPr lang="en-US" dirty="0">
                <a:cs typeface="Courier New" panose="02070309020205020404" pitchFamily="49" charset="0"/>
              </a:rPr>
              <a:t> </a:t>
            </a:r>
          </a:p>
        </p:txBody>
      </p:sp>
      <p:sp>
        <p:nvSpPr>
          <p:cNvPr id="4" name="Slide Number Placeholder 3">
            <a:extLst>
              <a:ext uri="{FF2B5EF4-FFF2-40B4-BE49-F238E27FC236}">
                <a16:creationId xmlns:a16="http://schemas.microsoft.com/office/drawing/2014/main" id="{6739D7E5-E143-4CFB-8E58-94C18C04EAE2}"/>
              </a:ext>
            </a:extLst>
          </p:cNvPr>
          <p:cNvSpPr>
            <a:spLocks noGrp="1"/>
          </p:cNvSpPr>
          <p:nvPr>
            <p:ph type="sldNum" sz="quarter" idx="12"/>
          </p:nvPr>
        </p:nvSpPr>
        <p:spPr/>
        <p:txBody>
          <a:bodyPr/>
          <a:lstStyle/>
          <a:p>
            <a:fld id="{24C8C45C-947F-4981-8B3F-4F32E973C901}" type="slidenum">
              <a:rPr lang="da-DK" smtClean="0"/>
              <a:pPr/>
              <a:t>54</a:t>
            </a:fld>
            <a:endParaRPr lang="da-DK" dirty="0"/>
          </a:p>
        </p:txBody>
      </p:sp>
      <p:sp>
        <p:nvSpPr>
          <p:cNvPr id="5" name="Date Placeholder 4">
            <a:extLst>
              <a:ext uri="{FF2B5EF4-FFF2-40B4-BE49-F238E27FC236}">
                <a16:creationId xmlns:a16="http://schemas.microsoft.com/office/drawing/2014/main" id="{A27719D5-E3FC-49F8-850C-743DCE89E71D}"/>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554382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6862-39F6-456D-8AB3-C66CED6D766B}"/>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0251A4BA-B3D8-4589-9799-3BEEA59A6C71}"/>
              </a:ext>
            </a:extLst>
          </p:cNvPr>
          <p:cNvPicPr>
            <a:picLocks noGrp="1" noChangeAspect="1"/>
          </p:cNvPicPr>
          <p:nvPr>
            <p:ph idx="1"/>
          </p:nvPr>
        </p:nvPicPr>
        <p:blipFill>
          <a:blip r:embed="rId2"/>
          <a:stretch>
            <a:fillRect/>
          </a:stretch>
        </p:blipFill>
        <p:spPr>
          <a:xfrm>
            <a:off x="572399" y="1843135"/>
            <a:ext cx="7881078" cy="3052546"/>
          </a:xfrm>
          <a:prstGeom prst="rect">
            <a:avLst/>
          </a:prstGeom>
        </p:spPr>
      </p:pic>
      <p:sp>
        <p:nvSpPr>
          <p:cNvPr id="4" name="Slide Number Placeholder 3">
            <a:extLst>
              <a:ext uri="{FF2B5EF4-FFF2-40B4-BE49-F238E27FC236}">
                <a16:creationId xmlns:a16="http://schemas.microsoft.com/office/drawing/2014/main" id="{5CAC7158-646D-44D1-9EFA-DAC1F9D70B2E}"/>
              </a:ext>
            </a:extLst>
          </p:cNvPr>
          <p:cNvSpPr>
            <a:spLocks noGrp="1"/>
          </p:cNvSpPr>
          <p:nvPr>
            <p:ph type="sldNum" sz="quarter" idx="12"/>
          </p:nvPr>
        </p:nvSpPr>
        <p:spPr/>
        <p:txBody>
          <a:bodyPr/>
          <a:lstStyle/>
          <a:p>
            <a:fld id="{24C8C45C-947F-4981-8B3F-4F32E973C901}" type="slidenum">
              <a:rPr lang="da-DK" smtClean="0"/>
              <a:pPr/>
              <a:t>55</a:t>
            </a:fld>
            <a:endParaRPr lang="da-DK" dirty="0"/>
          </a:p>
        </p:txBody>
      </p:sp>
      <p:sp>
        <p:nvSpPr>
          <p:cNvPr id="5" name="Date Placeholder 4">
            <a:extLst>
              <a:ext uri="{FF2B5EF4-FFF2-40B4-BE49-F238E27FC236}">
                <a16:creationId xmlns:a16="http://schemas.microsoft.com/office/drawing/2014/main" id="{D3DE6B51-7EEE-4CC9-9472-FBD3044EB389}"/>
              </a:ext>
            </a:extLst>
          </p:cNvPr>
          <p:cNvSpPr>
            <a:spLocks noGrp="1"/>
          </p:cNvSpPr>
          <p:nvPr>
            <p:ph type="dt" sz="half" idx="10"/>
          </p:nvPr>
        </p:nvSpPr>
        <p:spPr/>
        <p:txBody>
          <a:bodyPr/>
          <a:lstStyle/>
          <a:p>
            <a:endParaRPr lang="da-DK" dirty="0"/>
          </a:p>
        </p:txBody>
      </p:sp>
      <p:pic>
        <p:nvPicPr>
          <p:cNvPr id="8" name="Picture 7">
            <a:extLst>
              <a:ext uri="{FF2B5EF4-FFF2-40B4-BE49-F238E27FC236}">
                <a16:creationId xmlns:a16="http://schemas.microsoft.com/office/drawing/2014/main" id="{A5973895-D315-426C-8C98-1F242FDC5933}"/>
              </a:ext>
            </a:extLst>
          </p:cNvPr>
          <p:cNvPicPr>
            <a:picLocks noChangeAspect="1"/>
          </p:cNvPicPr>
          <p:nvPr/>
        </p:nvPicPr>
        <p:blipFill>
          <a:blip r:embed="rId3"/>
          <a:stretch>
            <a:fillRect/>
          </a:stretch>
        </p:blipFill>
        <p:spPr>
          <a:xfrm>
            <a:off x="8453477" y="1477573"/>
            <a:ext cx="3529969" cy="3902853"/>
          </a:xfrm>
          <a:prstGeom prst="rect">
            <a:avLst/>
          </a:prstGeom>
        </p:spPr>
      </p:pic>
      <p:sp>
        <p:nvSpPr>
          <p:cNvPr id="9" name="TextBox 8">
            <a:extLst>
              <a:ext uri="{FF2B5EF4-FFF2-40B4-BE49-F238E27FC236}">
                <a16:creationId xmlns:a16="http://schemas.microsoft.com/office/drawing/2014/main" id="{D85F2670-0C8A-414B-A57E-C13206564C33}"/>
              </a:ext>
            </a:extLst>
          </p:cNvPr>
          <p:cNvSpPr txBox="1"/>
          <p:nvPr/>
        </p:nvSpPr>
        <p:spPr>
          <a:xfrm>
            <a:off x="3738524" y="5259565"/>
            <a:ext cx="3372718" cy="263149"/>
          </a:xfrm>
          <a:prstGeom prst="rect">
            <a:avLst/>
          </a:prstGeom>
          <a:noFill/>
        </p:spPr>
        <p:txBody>
          <a:bodyPr wrap="none" lIns="0" tIns="0" rIns="0" bIns="0" rtlCol="0">
            <a:spAutoFit/>
          </a:bodyPr>
          <a:lstStyle/>
          <a:p>
            <a:pPr algn="l">
              <a:lnSpc>
                <a:spcPct val="95000"/>
              </a:lnSpc>
              <a:spcAft>
                <a:spcPts val="1417"/>
              </a:spcAft>
              <a:buClr>
                <a:schemeClr val="tx2"/>
              </a:buClr>
            </a:pPr>
            <a:r>
              <a:rPr lang="da-DK" dirty="0">
                <a:hlinkClick r:id="rId4"/>
              </a:rPr>
              <a:t>Source: From RP2040 </a:t>
            </a:r>
            <a:r>
              <a:rPr lang="da-DK" dirty="0" err="1">
                <a:hlinkClick r:id="rId4"/>
              </a:rPr>
              <a:t>datasheet</a:t>
            </a:r>
            <a:endParaRPr lang="en-US" dirty="0" err="1"/>
          </a:p>
        </p:txBody>
      </p:sp>
    </p:spTree>
    <p:extLst>
      <p:ext uri="{BB962C8B-B14F-4D97-AF65-F5344CB8AC3E}">
        <p14:creationId xmlns:p14="http://schemas.microsoft.com/office/powerpoint/2010/main" val="3852901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72C9345-9ADB-4217-8CD5-85DA63977446}"/>
              </a:ext>
            </a:extLst>
          </p:cNvPr>
          <p:cNvSpPr>
            <a:spLocks noGrp="1"/>
          </p:cNvSpPr>
          <p:nvPr>
            <p:ph type="ctrTitle"/>
          </p:nvPr>
        </p:nvSpPr>
        <p:spPr/>
        <p:txBody>
          <a:bodyPr/>
          <a:lstStyle/>
          <a:p>
            <a:r>
              <a:rPr lang="da-DK" dirty="0"/>
              <a:t>PIO</a:t>
            </a:r>
            <a:endParaRPr lang="en-US" dirty="0"/>
          </a:p>
        </p:txBody>
      </p:sp>
      <p:sp>
        <p:nvSpPr>
          <p:cNvPr id="7" name="Subtitle 6">
            <a:extLst>
              <a:ext uri="{FF2B5EF4-FFF2-40B4-BE49-F238E27FC236}">
                <a16:creationId xmlns:a16="http://schemas.microsoft.com/office/drawing/2014/main" id="{D47BABC5-4731-4D9D-966D-EEC8BCD2BD12}"/>
              </a:ext>
            </a:extLst>
          </p:cNvPr>
          <p:cNvSpPr>
            <a:spLocks noGrp="1"/>
          </p:cNvSpPr>
          <p:nvPr>
            <p:ph type="subTitle" idx="1"/>
          </p:nvPr>
        </p:nvSpPr>
        <p:spPr/>
        <p:txBody>
          <a:bodyPr/>
          <a:lstStyle/>
          <a:p>
            <a:r>
              <a:rPr lang="en-US" dirty="0"/>
              <a:t> Programmable input/output block </a:t>
            </a:r>
          </a:p>
        </p:txBody>
      </p:sp>
      <p:sp>
        <p:nvSpPr>
          <p:cNvPr id="5" name="Date Placeholder 4">
            <a:extLst>
              <a:ext uri="{FF2B5EF4-FFF2-40B4-BE49-F238E27FC236}">
                <a16:creationId xmlns:a16="http://schemas.microsoft.com/office/drawing/2014/main" id="{A3CD2FF7-3DBC-4FEA-8899-ECBD6305EF4C}"/>
              </a:ext>
            </a:extLst>
          </p:cNvPr>
          <p:cNvSpPr>
            <a:spLocks noGrp="1"/>
          </p:cNvSpPr>
          <p:nvPr>
            <p:ph type="dt" sz="half" idx="2"/>
          </p:nvPr>
        </p:nvSpPr>
        <p:spPr/>
        <p:txBody>
          <a:bodyPr/>
          <a:lstStyle/>
          <a:p>
            <a:endParaRPr lang="da-DK" dirty="0"/>
          </a:p>
        </p:txBody>
      </p:sp>
      <p:sp>
        <p:nvSpPr>
          <p:cNvPr id="4" name="Slide Number Placeholder 3">
            <a:extLst>
              <a:ext uri="{FF2B5EF4-FFF2-40B4-BE49-F238E27FC236}">
                <a16:creationId xmlns:a16="http://schemas.microsoft.com/office/drawing/2014/main" id="{15D53811-81FA-419E-B2AD-BCEB9A2CAD18}"/>
              </a:ext>
            </a:extLst>
          </p:cNvPr>
          <p:cNvSpPr>
            <a:spLocks noGrp="1"/>
          </p:cNvSpPr>
          <p:nvPr>
            <p:ph type="sldNum" sz="quarter" idx="4"/>
          </p:nvPr>
        </p:nvSpPr>
        <p:spPr/>
        <p:txBody>
          <a:bodyPr/>
          <a:lstStyle/>
          <a:p>
            <a:fld id="{24C8C45C-947F-4981-8B3F-4F32E973C901}" type="slidenum">
              <a:rPr lang="da-DK" smtClean="0"/>
              <a:pPr/>
              <a:t>56</a:t>
            </a:fld>
            <a:endParaRPr lang="da-DK" dirty="0"/>
          </a:p>
        </p:txBody>
      </p:sp>
    </p:spTree>
    <p:extLst>
      <p:ext uri="{BB962C8B-B14F-4D97-AF65-F5344CB8AC3E}">
        <p14:creationId xmlns:p14="http://schemas.microsoft.com/office/powerpoint/2010/main" val="40061710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19DB9-E6FB-4B1F-AC5C-E735592433A2}"/>
              </a:ext>
            </a:extLst>
          </p:cNvPr>
          <p:cNvSpPr>
            <a:spLocks noGrp="1"/>
          </p:cNvSpPr>
          <p:nvPr>
            <p:ph type="title"/>
          </p:nvPr>
        </p:nvSpPr>
        <p:spPr/>
        <p:txBody>
          <a:bodyPr/>
          <a:lstStyle/>
          <a:p>
            <a:r>
              <a:rPr lang="da-DK" dirty="0"/>
              <a:t>PIO </a:t>
            </a:r>
            <a:endParaRPr lang="en-US" dirty="0"/>
          </a:p>
        </p:txBody>
      </p:sp>
      <p:pic>
        <p:nvPicPr>
          <p:cNvPr id="6" name="Content Placeholder 5">
            <a:extLst>
              <a:ext uri="{FF2B5EF4-FFF2-40B4-BE49-F238E27FC236}">
                <a16:creationId xmlns:a16="http://schemas.microsoft.com/office/drawing/2014/main" id="{E73DECE6-D05B-443D-A0A2-65DABEF141C2}"/>
              </a:ext>
            </a:extLst>
          </p:cNvPr>
          <p:cNvPicPr>
            <a:picLocks noGrp="1" noChangeAspect="1"/>
          </p:cNvPicPr>
          <p:nvPr>
            <p:ph idx="1"/>
          </p:nvPr>
        </p:nvPicPr>
        <p:blipFill>
          <a:blip r:embed="rId2"/>
          <a:stretch>
            <a:fillRect/>
          </a:stretch>
        </p:blipFill>
        <p:spPr>
          <a:xfrm>
            <a:off x="3812277" y="32934"/>
            <a:ext cx="6699682" cy="5945172"/>
          </a:xfrm>
          <a:prstGeom prst="rect">
            <a:avLst/>
          </a:prstGeom>
        </p:spPr>
      </p:pic>
      <p:sp>
        <p:nvSpPr>
          <p:cNvPr id="4" name="Slide Number Placeholder 3">
            <a:extLst>
              <a:ext uri="{FF2B5EF4-FFF2-40B4-BE49-F238E27FC236}">
                <a16:creationId xmlns:a16="http://schemas.microsoft.com/office/drawing/2014/main" id="{E6E98DFA-547F-4316-8420-1D2C0527B83F}"/>
              </a:ext>
            </a:extLst>
          </p:cNvPr>
          <p:cNvSpPr>
            <a:spLocks noGrp="1"/>
          </p:cNvSpPr>
          <p:nvPr>
            <p:ph type="sldNum" sz="quarter" idx="12"/>
          </p:nvPr>
        </p:nvSpPr>
        <p:spPr/>
        <p:txBody>
          <a:bodyPr/>
          <a:lstStyle/>
          <a:p>
            <a:fld id="{24C8C45C-947F-4981-8B3F-4F32E973C901}" type="slidenum">
              <a:rPr lang="da-DK" smtClean="0"/>
              <a:pPr/>
              <a:t>57</a:t>
            </a:fld>
            <a:endParaRPr lang="da-DK" dirty="0"/>
          </a:p>
        </p:txBody>
      </p:sp>
      <p:sp>
        <p:nvSpPr>
          <p:cNvPr id="5" name="Date Placeholder 4">
            <a:extLst>
              <a:ext uri="{FF2B5EF4-FFF2-40B4-BE49-F238E27FC236}">
                <a16:creationId xmlns:a16="http://schemas.microsoft.com/office/drawing/2014/main" id="{96A42F04-8810-4905-89C8-2655F64301A6}"/>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6517600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27A00-519D-46C2-9436-7D3B3CF3FD3A}"/>
              </a:ext>
            </a:extLst>
          </p:cNvPr>
          <p:cNvSpPr>
            <a:spLocks noGrp="1"/>
          </p:cNvSpPr>
          <p:nvPr>
            <p:ph type="title"/>
          </p:nvPr>
        </p:nvSpPr>
        <p:spPr>
          <a:xfrm>
            <a:off x="572399" y="540000"/>
            <a:ext cx="11048400" cy="604801"/>
          </a:xfrm>
        </p:spPr>
        <p:txBody>
          <a:bodyPr/>
          <a:lstStyle/>
          <a:p>
            <a:r>
              <a:rPr lang="en-US" dirty="0"/>
              <a:t>PIO</a:t>
            </a:r>
            <a:br>
              <a:rPr lang="en-US" dirty="0"/>
            </a:br>
            <a:endParaRPr lang="en-US" dirty="0"/>
          </a:p>
        </p:txBody>
      </p:sp>
      <p:sp>
        <p:nvSpPr>
          <p:cNvPr id="3" name="Content Placeholder 2">
            <a:extLst>
              <a:ext uri="{FF2B5EF4-FFF2-40B4-BE49-F238E27FC236}">
                <a16:creationId xmlns:a16="http://schemas.microsoft.com/office/drawing/2014/main" id="{BF124D46-F6A4-4D96-BDC0-91B849A0574B}"/>
              </a:ext>
            </a:extLst>
          </p:cNvPr>
          <p:cNvSpPr>
            <a:spLocks noGrp="1"/>
          </p:cNvSpPr>
          <p:nvPr>
            <p:ph idx="1"/>
          </p:nvPr>
        </p:nvSpPr>
        <p:spPr>
          <a:xfrm>
            <a:off x="572400" y="1144801"/>
            <a:ext cx="11323426" cy="4568398"/>
          </a:xfrm>
        </p:spPr>
        <p:txBody>
          <a:bodyPr/>
          <a:lstStyle/>
          <a:p>
            <a:pPr marL="0" indent="0">
              <a:buNone/>
            </a:pPr>
            <a:r>
              <a:rPr lang="en-US" dirty="0"/>
              <a:t>Each state machine is equipped with:</a:t>
            </a:r>
          </a:p>
          <a:p>
            <a:r>
              <a:rPr lang="en-US" dirty="0"/>
              <a:t>Two 32-bit shift registers – either direction, any shift count</a:t>
            </a:r>
          </a:p>
          <a:p>
            <a:r>
              <a:rPr lang="en-US" dirty="0"/>
              <a:t>Two 32-bit scratch registers</a:t>
            </a:r>
          </a:p>
          <a:p>
            <a:r>
              <a:rPr lang="en-US" dirty="0"/>
              <a:t>4×32-bit bus FIFO in each direction (TX/RX), reconfigurable as 8×32 in a single direction</a:t>
            </a:r>
          </a:p>
          <a:p>
            <a:r>
              <a:rPr lang="en-US" dirty="0"/>
              <a:t>Fractional clock divider (16 integer, 8 fractional bits)</a:t>
            </a:r>
          </a:p>
          <a:p>
            <a:r>
              <a:rPr lang="en-US" dirty="0"/>
              <a:t>Flexible GPIO mapping</a:t>
            </a:r>
          </a:p>
          <a:p>
            <a:r>
              <a:rPr lang="en-US" dirty="0"/>
              <a:t>DMA interface, sustained throughput up to 1 word per clock from system DMA</a:t>
            </a:r>
          </a:p>
          <a:p>
            <a:r>
              <a:rPr lang="en-US" dirty="0"/>
              <a:t>IRQ flag set/clear/status</a:t>
            </a:r>
          </a:p>
          <a:p>
            <a:endParaRPr lang="en-US" dirty="0"/>
          </a:p>
        </p:txBody>
      </p:sp>
      <p:sp>
        <p:nvSpPr>
          <p:cNvPr id="4" name="Slide Number Placeholder 3">
            <a:extLst>
              <a:ext uri="{FF2B5EF4-FFF2-40B4-BE49-F238E27FC236}">
                <a16:creationId xmlns:a16="http://schemas.microsoft.com/office/drawing/2014/main" id="{C510B3EA-63DD-4350-8AD8-A01CD3BCC14F}"/>
              </a:ext>
            </a:extLst>
          </p:cNvPr>
          <p:cNvSpPr>
            <a:spLocks noGrp="1"/>
          </p:cNvSpPr>
          <p:nvPr>
            <p:ph type="sldNum" sz="quarter" idx="12"/>
          </p:nvPr>
        </p:nvSpPr>
        <p:spPr/>
        <p:txBody>
          <a:bodyPr/>
          <a:lstStyle/>
          <a:p>
            <a:fld id="{24C8C45C-947F-4981-8B3F-4F32E973C901}" type="slidenum">
              <a:rPr lang="da-DK" smtClean="0"/>
              <a:pPr/>
              <a:t>58</a:t>
            </a:fld>
            <a:endParaRPr lang="da-DK" dirty="0"/>
          </a:p>
        </p:txBody>
      </p:sp>
      <p:sp>
        <p:nvSpPr>
          <p:cNvPr id="5" name="Date Placeholder 4">
            <a:extLst>
              <a:ext uri="{FF2B5EF4-FFF2-40B4-BE49-F238E27FC236}">
                <a16:creationId xmlns:a16="http://schemas.microsoft.com/office/drawing/2014/main" id="{3A4E2D2D-815F-4AFA-B157-47E4B619193D}"/>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16831101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010E-AB0F-4037-93E2-DCC41A6C37D5}"/>
              </a:ext>
            </a:extLst>
          </p:cNvPr>
          <p:cNvSpPr>
            <a:spLocks noGrp="1"/>
          </p:cNvSpPr>
          <p:nvPr>
            <p:ph type="title"/>
          </p:nvPr>
        </p:nvSpPr>
        <p:spPr/>
        <p:txBody>
          <a:bodyPr/>
          <a:lstStyle/>
          <a:p>
            <a:r>
              <a:rPr lang="da-DK" dirty="0"/>
              <a:t>Instruktions sæt</a:t>
            </a:r>
            <a:endParaRPr lang="en-US" dirty="0"/>
          </a:p>
        </p:txBody>
      </p:sp>
      <p:pic>
        <p:nvPicPr>
          <p:cNvPr id="6" name="Content Placeholder 5">
            <a:extLst>
              <a:ext uri="{FF2B5EF4-FFF2-40B4-BE49-F238E27FC236}">
                <a16:creationId xmlns:a16="http://schemas.microsoft.com/office/drawing/2014/main" id="{D3764D6C-205D-4493-9CD4-480E31041828}"/>
              </a:ext>
            </a:extLst>
          </p:cNvPr>
          <p:cNvPicPr>
            <a:picLocks noGrp="1" noChangeAspect="1"/>
          </p:cNvPicPr>
          <p:nvPr>
            <p:ph idx="1"/>
          </p:nvPr>
        </p:nvPicPr>
        <p:blipFill>
          <a:blip r:embed="rId2"/>
          <a:stretch>
            <a:fillRect/>
          </a:stretch>
        </p:blipFill>
        <p:spPr>
          <a:xfrm>
            <a:off x="1269480" y="1578635"/>
            <a:ext cx="9611370" cy="4293710"/>
          </a:xfrm>
          <a:prstGeom prst="rect">
            <a:avLst/>
          </a:prstGeom>
        </p:spPr>
      </p:pic>
      <p:sp>
        <p:nvSpPr>
          <p:cNvPr id="4" name="Slide Number Placeholder 3">
            <a:extLst>
              <a:ext uri="{FF2B5EF4-FFF2-40B4-BE49-F238E27FC236}">
                <a16:creationId xmlns:a16="http://schemas.microsoft.com/office/drawing/2014/main" id="{D7922AD7-7BBC-4408-84B6-F138C179199F}"/>
              </a:ext>
            </a:extLst>
          </p:cNvPr>
          <p:cNvSpPr>
            <a:spLocks noGrp="1"/>
          </p:cNvSpPr>
          <p:nvPr>
            <p:ph type="sldNum" sz="quarter" idx="12"/>
          </p:nvPr>
        </p:nvSpPr>
        <p:spPr/>
        <p:txBody>
          <a:bodyPr/>
          <a:lstStyle/>
          <a:p>
            <a:fld id="{24C8C45C-947F-4981-8B3F-4F32E973C901}" type="slidenum">
              <a:rPr lang="da-DK" smtClean="0"/>
              <a:pPr/>
              <a:t>59</a:t>
            </a:fld>
            <a:endParaRPr lang="da-DK" dirty="0"/>
          </a:p>
        </p:txBody>
      </p:sp>
      <p:sp>
        <p:nvSpPr>
          <p:cNvPr id="5" name="Date Placeholder 4">
            <a:extLst>
              <a:ext uri="{FF2B5EF4-FFF2-40B4-BE49-F238E27FC236}">
                <a16:creationId xmlns:a16="http://schemas.microsoft.com/office/drawing/2014/main" id="{5C058C0C-13C6-4A13-807C-AE9E36661FB2}"/>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1175012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AAD73-9595-4DAC-AC8A-3FCE227EBF8A}"/>
              </a:ext>
            </a:extLst>
          </p:cNvPr>
          <p:cNvSpPr>
            <a:spLocks noGrp="1"/>
          </p:cNvSpPr>
          <p:nvPr>
            <p:ph type="title"/>
          </p:nvPr>
        </p:nvSpPr>
        <p:spPr/>
        <p:txBody>
          <a:bodyPr/>
          <a:lstStyle/>
          <a:p>
            <a:r>
              <a:rPr lang="da-DK" dirty="0"/>
              <a:t>Versioner af Raspberry PI CM </a:t>
            </a:r>
            <a:endParaRPr lang="en-US" dirty="0"/>
          </a:p>
        </p:txBody>
      </p:sp>
      <p:pic>
        <p:nvPicPr>
          <p:cNvPr id="6" name="Content Placeholder 5">
            <a:extLst>
              <a:ext uri="{FF2B5EF4-FFF2-40B4-BE49-F238E27FC236}">
                <a16:creationId xmlns:a16="http://schemas.microsoft.com/office/drawing/2014/main" id="{9C53FE49-088A-4B33-B6F1-7C9461DCF757}"/>
              </a:ext>
            </a:extLst>
          </p:cNvPr>
          <p:cNvPicPr>
            <a:picLocks noGrp="1" noChangeAspect="1"/>
          </p:cNvPicPr>
          <p:nvPr>
            <p:ph idx="1"/>
          </p:nvPr>
        </p:nvPicPr>
        <p:blipFill>
          <a:blip r:embed="rId2"/>
          <a:stretch>
            <a:fillRect/>
          </a:stretch>
        </p:blipFill>
        <p:spPr>
          <a:xfrm>
            <a:off x="8037707" y="540000"/>
            <a:ext cx="4054475" cy="4054475"/>
          </a:xfrm>
          <a:prstGeom prst="rect">
            <a:avLst/>
          </a:prstGeom>
        </p:spPr>
      </p:pic>
      <p:sp>
        <p:nvSpPr>
          <p:cNvPr id="4" name="Slide Number Placeholder 3">
            <a:extLst>
              <a:ext uri="{FF2B5EF4-FFF2-40B4-BE49-F238E27FC236}">
                <a16:creationId xmlns:a16="http://schemas.microsoft.com/office/drawing/2014/main" id="{EAC9A78F-D85E-4B88-AFD7-A34703A76F61}"/>
              </a:ext>
            </a:extLst>
          </p:cNvPr>
          <p:cNvSpPr>
            <a:spLocks noGrp="1"/>
          </p:cNvSpPr>
          <p:nvPr>
            <p:ph type="sldNum" sz="quarter" idx="12"/>
          </p:nvPr>
        </p:nvSpPr>
        <p:spPr/>
        <p:txBody>
          <a:bodyPr/>
          <a:lstStyle/>
          <a:p>
            <a:fld id="{24C8C45C-947F-4981-8B3F-4F32E973C901}" type="slidenum">
              <a:rPr lang="da-DK" smtClean="0"/>
              <a:pPr/>
              <a:t>6</a:t>
            </a:fld>
            <a:endParaRPr lang="da-DK" dirty="0"/>
          </a:p>
        </p:txBody>
      </p:sp>
      <p:sp>
        <p:nvSpPr>
          <p:cNvPr id="5" name="Date Placeholder 4">
            <a:extLst>
              <a:ext uri="{FF2B5EF4-FFF2-40B4-BE49-F238E27FC236}">
                <a16:creationId xmlns:a16="http://schemas.microsoft.com/office/drawing/2014/main" id="{5FD05357-1B96-48FE-8FE9-B1633ABF4E9C}"/>
              </a:ext>
            </a:extLst>
          </p:cNvPr>
          <p:cNvSpPr>
            <a:spLocks noGrp="1"/>
          </p:cNvSpPr>
          <p:nvPr>
            <p:ph type="dt" sz="half" idx="10"/>
          </p:nvPr>
        </p:nvSpPr>
        <p:spPr/>
        <p:txBody>
          <a:bodyPr/>
          <a:lstStyle/>
          <a:p>
            <a:endParaRPr lang="da-DK" dirty="0"/>
          </a:p>
        </p:txBody>
      </p:sp>
      <p:sp>
        <p:nvSpPr>
          <p:cNvPr id="7" name="Rectangle 6">
            <a:extLst>
              <a:ext uri="{FF2B5EF4-FFF2-40B4-BE49-F238E27FC236}">
                <a16:creationId xmlns:a16="http://schemas.microsoft.com/office/drawing/2014/main" id="{1330BA38-E61E-4185-9251-BDE9A9E9BD20}"/>
              </a:ext>
            </a:extLst>
          </p:cNvPr>
          <p:cNvSpPr/>
          <p:nvPr/>
        </p:nvSpPr>
        <p:spPr>
          <a:xfrm>
            <a:off x="502190" y="1160864"/>
            <a:ext cx="7701531" cy="4401205"/>
          </a:xfrm>
          <a:prstGeom prst="rect">
            <a:avLst/>
          </a:prstGeom>
        </p:spPr>
        <p:txBody>
          <a:bodyPr wrap="square">
            <a:spAutoFit/>
          </a:bodyPr>
          <a:lstStyle/>
          <a:p>
            <a:pPr marL="342900" indent="-342900">
              <a:buClr>
                <a:schemeClr val="accent5"/>
              </a:buClr>
              <a:buFont typeface="Arial" panose="020B0604020202020204" pitchFamily="34" charset="0"/>
              <a:buChar char="•"/>
            </a:pPr>
            <a:r>
              <a:rPr lang="en-US" sz="2000" dirty="0"/>
              <a:t>1.5GHz quad-core 64-bit ARM Cortex-A72 CPU</a:t>
            </a:r>
          </a:p>
          <a:p>
            <a:pPr marL="342900" indent="-342900">
              <a:buClr>
                <a:schemeClr val="accent5"/>
              </a:buClr>
              <a:buFont typeface="Arial" panose="020B0604020202020204" pitchFamily="34" charset="0"/>
              <a:buChar char="•"/>
            </a:pPr>
            <a:r>
              <a:rPr lang="en-US" sz="2000" dirty="0" err="1"/>
              <a:t>VideoCore</a:t>
            </a:r>
            <a:r>
              <a:rPr lang="en-US" sz="2000" dirty="0"/>
              <a:t> VI graphics, supporting OpenGL ES 3.x</a:t>
            </a:r>
          </a:p>
          <a:p>
            <a:pPr marL="342900" indent="-342900">
              <a:buClr>
                <a:schemeClr val="accent5"/>
              </a:buClr>
              <a:buFont typeface="Arial" panose="020B0604020202020204" pitchFamily="34" charset="0"/>
              <a:buChar char="•"/>
            </a:pPr>
            <a:r>
              <a:rPr lang="en-US" sz="2000" dirty="0"/>
              <a:t>4Kp60 hardware decode of H.265 (HEVC) video</a:t>
            </a:r>
          </a:p>
          <a:p>
            <a:pPr marL="342900" indent="-342900">
              <a:buClr>
                <a:schemeClr val="accent5"/>
              </a:buClr>
              <a:buFont typeface="Arial" panose="020B0604020202020204" pitchFamily="34" charset="0"/>
              <a:buChar char="•"/>
            </a:pPr>
            <a:r>
              <a:rPr lang="en-US" sz="2000" dirty="0"/>
              <a:t>1080p60 hardware decode, and 1080p30 hardware encode of H.264 (AVC) video</a:t>
            </a:r>
          </a:p>
          <a:p>
            <a:pPr marL="342900" indent="-342900">
              <a:buClr>
                <a:schemeClr val="accent5"/>
              </a:buClr>
              <a:buFont typeface="Arial" panose="020B0604020202020204" pitchFamily="34" charset="0"/>
              <a:buChar char="•"/>
            </a:pPr>
            <a:r>
              <a:rPr lang="en-US" sz="2000" dirty="0"/>
              <a:t>Dual HDMI interfaces, at resolutions up to 4K</a:t>
            </a:r>
          </a:p>
          <a:p>
            <a:pPr marL="342900" indent="-342900">
              <a:buClr>
                <a:schemeClr val="accent5"/>
              </a:buClr>
              <a:buFont typeface="Arial" panose="020B0604020202020204" pitchFamily="34" charset="0"/>
              <a:buChar char="•"/>
            </a:pPr>
            <a:r>
              <a:rPr lang="en-US" sz="2000" dirty="0"/>
              <a:t>Single-lane PCI Express 2.0 interface</a:t>
            </a:r>
          </a:p>
          <a:p>
            <a:pPr marL="342900" indent="-342900">
              <a:buClr>
                <a:schemeClr val="accent5"/>
              </a:buClr>
              <a:buFont typeface="Arial" panose="020B0604020202020204" pitchFamily="34" charset="0"/>
              <a:buChar char="•"/>
            </a:pPr>
            <a:r>
              <a:rPr lang="en-US" sz="2000" dirty="0"/>
              <a:t>Dual MIPI DSI display, and dual MIPI CSI-2 camera interfaces</a:t>
            </a:r>
          </a:p>
          <a:p>
            <a:pPr marL="342900" indent="-342900">
              <a:buClr>
                <a:schemeClr val="accent5"/>
              </a:buClr>
              <a:buFont typeface="Arial" panose="020B0604020202020204" pitchFamily="34" charset="0"/>
              <a:buChar char="•"/>
            </a:pPr>
            <a:r>
              <a:rPr lang="en-US" sz="2000" dirty="0"/>
              <a:t>1GB, 2GB, 4GB or 8GB LPDDR4-3200 SDRAM</a:t>
            </a:r>
          </a:p>
          <a:p>
            <a:pPr marL="342900" indent="-342900">
              <a:buClr>
                <a:schemeClr val="accent5"/>
              </a:buClr>
              <a:buFont typeface="Arial" panose="020B0604020202020204" pitchFamily="34" charset="0"/>
              <a:buChar char="•"/>
            </a:pPr>
            <a:r>
              <a:rPr lang="en-US" sz="2000" dirty="0"/>
              <a:t>Optional 8GB, 16GB or 32GB eMMC Flash storage</a:t>
            </a:r>
          </a:p>
          <a:p>
            <a:pPr marL="342900" indent="-342900">
              <a:buClr>
                <a:schemeClr val="accent5"/>
              </a:buClr>
              <a:buFont typeface="Arial" panose="020B0604020202020204" pitchFamily="34" charset="0"/>
              <a:buChar char="•"/>
            </a:pPr>
            <a:r>
              <a:rPr lang="en-US" sz="2000" dirty="0"/>
              <a:t>Optional 2.4GHz and 5GHz IEEE 802.11b/g/n/ac wireless LAN and Bluetooth 5.0</a:t>
            </a:r>
          </a:p>
          <a:p>
            <a:pPr marL="342900" indent="-342900">
              <a:buClr>
                <a:schemeClr val="accent5"/>
              </a:buClr>
              <a:buFont typeface="Arial" panose="020B0604020202020204" pitchFamily="34" charset="0"/>
              <a:buChar char="•"/>
            </a:pPr>
            <a:r>
              <a:rPr lang="en-US" sz="2000" dirty="0"/>
              <a:t>Gigabit Ethernet PHY with IEEE 1588 support</a:t>
            </a:r>
          </a:p>
          <a:p>
            <a:pPr marL="342900" indent="-342900">
              <a:buClr>
                <a:schemeClr val="accent5"/>
              </a:buClr>
              <a:buFont typeface="Arial" panose="020B0604020202020204" pitchFamily="34" charset="0"/>
              <a:buChar char="•"/>
            </a:pPr>
            <a:r>
              <a:rPr lang="en-US" sz="2000" dirty="0"/>
              <a:t>28 GPIO pins, with up to 6 × UART, 6 × I2C and 5 × SPI</a:t>
            </a:r>
          </a:p>
        </p:txBody>
      </p:sp>
    </p:spTree>
    <p:extLst>
      <p:ext uri="{BB962C8B-B14F-4D97-AF65-F5344CB8AC3E}">
        <p14:creationId xmlns:p14="http://schemas.microsoft.com/office/powerpoint/2010/main" val="6738047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DB659-A8A5-4F02-85E5-5CC5DCBB5483}"/>
              </a:ext>
            </a:extLst>
          </p:cNvPr>
          <p:cNvSpPr>
            <a:spLocks noGrp="1"/>
          </p:cNvSpPr>
          <p:nvPr>
            <p:ph type="title"/>
          </p:nvPr>
        </p:nvSpPr>
        <p:spPr>
          <a:xfrm>
            <a:off x="572399" y="215660"/>
            <a:ext cx="11048400" cy="543465"/>
          </a:xfrm>
        </p:spPr>
        <p:txBody>
          <a:bodyPr/>
          <a:lstStyle/>
          <a:p>
            <a:r>
              <a:rPr lang="da-DK" dirty="0"/>
              <a:t>PIO eksempel (Blink med led 1Hz)</a:t>
            </a:r>
            <a:endParaRPr lang="en-US" dirty="0"/>
          </a:p>
        </p:txBody>
      </p:sp>
      <p:sp>
        <p:nvSpPr>
          <p:cNvPr id="3" name="Content Placeholder 2">
            <a:extLst>
              <a:ext uri="{FF2B5EF4-FFF2-40B4-BE49-F238E27FC236}">
                <a16:creationId xmlns:a16="http://schemas.microsoft.com/office/drawing/2014/main" id="{279796BD-24EF-433C-9532-FC371D47A179}"/>
              </a:ext>
            </a:extLst>
          </p:cNvPr>
          <p:cNvSpPr>
            <a:spLocks noGrp="1"/>
          </p:cNvSpPr>
          <p:nvPr>
            <p:ph idx="1"/>
          </p:nvPr>
        </p:nvSpPr>
        <p:spPr>
          <a:xfrm>
            <a:off x="1935373" y="965171"/>
            <a:ext cx="8890777" cy="4652150"/>
          </a:xfrm>
        </p:spPr>
        <p:txBody>
          <a:bodyPr numCol="1"/>
          <a:lstStyle/>
          <a:p>
            <a:pPr marL="0" indent="0">
              <a:lnSpc>
                <a:spcPct val="100000"/>
              </a:lnSpc>
              <a:spcAft>
                <a:spcPts val="0"/>
              </a:spcAft>
              <a:buNone/>
            </a:pPr>
            <a:r>
              <a:rPr lang="en-US" sz="1600" dirty="0">
                <a:latin typeface="Courier New" panose="02070309020205020404" pitchFamily="49" charset="0"/>
                <a:cs typeface="Courier New" panose="02070309020205020404" pitchFamily="49" charset="0"/>
              </a:rPr>
              <a:t>import time</a:t>
            </a:r>
          </a:p>
          <a:p>
            <a:pPr marL="0" indent="0">
              <a:lnSpc>
                <a:spcPct val="100000"/>
              </a:lnSpc>
              <a:spcAft>
                <a:spcPts val="0"/>
              </a:spcAft>
              <a:buNone/>
            </a:pPr>
            <a:r>
              <a:rPr lang="en-US" sz="1600" dirty="0">
                <a:latin typeface="Courier New" panose="02070309020205020404" pitchFamily="49" charset="0"/>
                <a:cs typeface="Courier New" panose="02070309020205020404" pitchFamily="49" charset="0"/>
              </a:rPr>
              <a:t>from machine import Pin</a:t>
            </a:r>
          </a:p>
          <a:p>
            <a:pPr marL="0" indent="0">
              <a:lnSpc>
                <a:spcPct val="100000"/>
              </a:lnSpc>
              <a:spcAft>
                <a:spcPts val="0"/>
              </a:spcAft>
              <a:buNone/>
            </a:pPr>
            <a:r>
              <a:rPr lang="en-US" sz="1600" dirty="0">
                <a:latin typeface="Courier New" panose="02070309020205020404" pitchFamily="49" charset="0"/>
                <a:cs typeface="Courier New" panose="02070309020205020404" pitchFamily="49" charset="0"/>
              </a:rPr>
              <a:t>import rp2</a:t>
            </a:r>
          </a:p>
          <a:p>
            <a:pPr marL="0" indent="0">
              <a:lnSpc>
                <a:spcPct val="100000"/>
              </a:lnSpc>
              <a:spcAft>
                <a:spcPts val="0"/>
              </a:spcAft>
              <a:buNone/>
            </a:pPr>
            <a:endParaRPr lang="en-US" sz="1600" dirty="0">
              <a:latin typeface="Courier New" panose="02070309020205020404" pitchFamily="49" charset="0"/>
              <a:cs typeface="Courier New" panose="02070309020205020404" pitchFamily="49" charset="0"/>
            </a:endParaRPr>
          </a:p>
          <a:p>
            <a:pPr marL="0" indent="0">
              <a:lnSpc>
                <a:spcPct val="100000"/>
              </a:lnSpc>
              <a:spcAft>
                <a:spcPts val="0"/>
              </a:spcAft>
              <a:buNone/>
            </a:pPr>
            <a:r>
              <a:rPr lang="en-US" sz="1600" dirty="0">
                <a:latin typeface="Courier New" panose="02070309020205020404" pitchFamily="49" charset="0"/>
                <a:cs typeface="Courier New" panose="02070309020205020404" pitchFamily="49" charset="0"/>
              </a:rPr>
              <a:t>@rp2.asm_pio(set_init=rp2.PIO.OUT_LOW)</a:t>
            </a:r>
          </a:p>
          <a:p>
            <a:pPr marL="0" indent="0">
              <a:lnSpc>
                <a:spcPct val="100000"/>
              </a:lnSpc>
              <a:spcAft>
                <a:spcPts val="0"/>
              </a:spcAft>
              <a:buNone/>
            </a:pPr>
            <a:r>
              <a:rPr lang="en-US" sz="1600" dirty="0">
                <a:latin typeface="Courier New" panose="02070309020205020404" pitchFamily="49" charset="0"/>
                <a:cs typeface="Courier New" panose="02070309020205020404" pitchFamily="49" charset="0"/>
              </a:rPr>
              <a:t>def blink_1hz():</a:t>
            </a:r>
          </a:p>
          <a:p>
            <a:pPr marL="0" indent="0">
              <a:lnSpc>
                <a:spcPct val="100000"/>
              </a:lnSpc>
              <a:spcAft>
                <a:spcPts val="0"/>
              </a:spcAft>
              <a:buNone/>
            </a:pPr>
            <a:r>
              <a:rPr lang="en-US" sz="1600" dirty="0">
                <a:latin typeface="Courier New" panose="02070309020205020404" pitchFamily="49" charset="0"/>
                <a:cs typeface="Courier New" panose="02070309020205020404" pitchFamily="49" charset="0"/>
              </a:rPr>
              <a:t>    # Cycles: 1 + 1 + 6 + 32 * (30 + 1) = 1000</a:t>
            </a:r>
          </a:p>
          <a:p>
            <a:pPr marL="0" indent="0">
              <a:lnSpc>
                <a:spcPct val="100000"/>
              </a:lnSpc>
              <a:spcAft>
                <a:spcPts val="0"/>
              </a:spcAft>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irq</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rel</a:t>
            </a:r>
            <a:r>
              <a:rPr lang="en-US" sz="1600" dirty="0">
                <a:latin typeface="Courier New" panose="02070309020205020404" pitchFamily="49" charset="0"/>
                <a:cs typeface="Courier New" panose="02070309020205020404" pitchFamily="49" charset="0"/>
              </a:rPr>
              <a:t>(0))</a:t>
            </a:r>
          </a:p>
          <a:p>
            <a:pPr marL="0" indent="0">
              <a:lnSpc>
                <a:spcPct val="100000"/>
              </a:lnSpc>
              <a:spcAft>
                <a:spcPts val="0"/>
              </a:spcAft>
              <a:buNone/>
            </a:pPr>
            <a:r>
              <a:rPr lang="en-US" sz="1600" dirty="0">
                <a:latin typeface="Courier New" panose="02070309020205020404" pitchFamily="49" charset="0"/>
                <a:cs typeface="Courier New" panose="02070309020205020404" pitchFamily="49" charset="0"/>
              </a:rPr>
              <a:t>    set(pins, 1)</a:t>
            </a:r>
          </a:p>
          <a:p>
            <a:pPr marL="0" indent="0">
              <a:lnSpc>
                <a:spcPct val="100000"/>
              </a:lnSpc>
              <a:spcAft>
                <a:spcPts val="0"/>
              </a:spcAft>
              <a:buNone/>
            </a:pPr>
            <a:r>
              <a:rPr lang="en-US" sz="1600" dirty="0">
                <a:latin typeface="Courier New" panose="02070309020205020404" pitchFamily="49" charset="0"/>
                <a:cs typeface="Courier New" panose="02070309020205020404" pitchFamily="49" charset="0"/>
              </a:rPr>
              <a:t>    set(x, 31)                  [5]</a:t>
            </a:r>
          </a:p>
          <a:p>
            <a:pPr marL="0" indent="0">
              <a:lnSpc>
                <a:spcPct val="100000"/>
              </a:lnSpc>
              <a:spcAft>
                <a:spcPts val="0"/>
              </a:spcAft>
              <a:buNone/>
            </a:pPr>
            <a:r>
              <a:rPr lang="en-US" sz="1600" dirty="0">
                <a:latin typeface="Courier New" panose="02070309020205020404" pitchFamily="49" charset="0"/>
                <a:cs typeface="Courier New" panose="02070309020205020404" pitchFamily="49" charset="0"/>
              </a:rPr>
              <a:t>    label("</a:t>
            </a:r>
            <a:r>
              <a:rPr lang="en-US" sz="1600" dirty="0" err="1">
                <a:latin typeface="Courier New" panose="02070309020205020404" pitchFamily="49" charset="0"/>
                <a:cs typeface="Courier New" panose="02070309020205020404" pitchFamily="49" charset="0"/>
              </a:rPr>
              <a:t>delay_high</a:t>
            </a:r>
            <a:r>
              <a:rPr lang="en-US" sz="1600" dirty="0">
                <a:latin typeface="Courier New" panose="02070309020205020404" pitchFamily="49" charset="0"/>
                <a:cs typeface="Courier New" panose="02070309020205020404" pitchFamily="49" charset="0"/>
              </a:rPr>
              <a:t>")</a:t>
            </a:r>
          </a:p>
          <a:p>
            <a:pPr marL="0" indent="0">
              <a:lnSpc>
                <a:spcPct val="100000"/>
              </a:lnSpc>
              <a:spcAft>
                <a:spcPts val="0"/>
              </a:spcAft>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nop</a:t>
            </a:r>
            <a:r>
              <a:rPr lang="en-US" sz="1600" dirty="0">
                <a:latin typeface="Courier New" panose="02070309020205020404" pitchFamily="49" charset="0"/>
                <a:cs typeface="Courier New" panose="02070309020205020404" pitchFamily="49" charset="0"/>
              </a:rPr>
              <a:t>()                       [29]</a:t>
            </a:r>
          </a:p>
          <a:p>
            <a:pPr marL="0" indent="0">
              <a:lnSpc>
                <a:spcPct val="100000"/>
              </a:lnSpc>
              <a:spcAft>
                <a:spcPts val="0"/>
              </a:spcAft>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jmp</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x_dec</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delay_high</a:t>
            </a:r>
            <a:r>
              <a:rPr lang="en-US" sz="1600" dirty="0">
                <a:latin typeface="Courier New" panose="02070309020205020404" pitchFamily="49" charset="0"/>
                <a:cs typeface="Courier New" panose="02070309020205020404" pitchFamily="49" charset="0"/>
              </a:rPr>
              <a:t>")</a:t>
            </a:r>
          </a:p>
          <a:p>
            <a:pPr marL="0" indent="0">
              <a:lnSpc>
                <a:spcPct val="100000"/>
              </a:lnSpc>
              <a:spcAft>
                <a:spcPts val="0"/>
              </a:spcAft>
              <a:buNone/>
            </a:pPr>
            <a:r>
              <a:rPr lang="en-US" sz="1600" dirty="0">
                <a:latin typeface="Courier New" panose="02070309020205020404" pitchFamily="49" charset="0"/>
                <a:cs typeface="Courier New" panose="02070309020205020404" pitchFamily="49" charset="0"/>
              </a:rPr>
              <a:t>    # Cycles: 1 + 7 + 32 * (30 + 1) = 1000</a:t>
            </a:r>
          </a:p>
          <a:p>
            <a:pPr marL="0" indent="0">
              <a:lnSpc>
                <a:spcPct val="100000"/>
              </a:lnSpc>
              <a:spcAft>
                <a:spcPts val="0"/>
              </a:spcAft>
              <a:buNone/>
            </a:pPr>
            <a:r>
              <a:rPr lang="en-US" sz="1600" dirty="0">
                <a:latin typeface="Courier New" panose="02070309020205020404" pitchFamily="49" charset="0"/>
                <a:cs typeface="Courier New" panose="02070309020205020404" pitchFamily="49" charset="0"/>
              </a:rPr>
              <a:t>    set(pins, 0)</a:t>
            </a:r>
          </a:p>
          <a:p>
            <a:pPr marL="0" indent="0">
              <a:lnSpc>
                <a:spcPct val="100000"/>
              </a:lnSpc>
              <a:spcAft>
                <a:spcPts val="0"/>
              </a:spcAft>
              <a:buNone/>
            </a:pPr>
            <a:r>
              <a:rPr lang="en-US" sz="1600" dirty="0">
                <a:latin typeface="Courier New" panose="02070309020205020404" pitchFamily="49" charset="0"/>
                <a:cs typeface="Courier New" panose="02070309020205020404" pitchFamily="49" charset="0"/>
              </a:rPr>
              <a:t>    set(x, 31)                  [6]</a:t>
            </a:r>
          </a:p>
          <a:p>
            <a:pPr marL="0" indent="0">
              <a:lnSpc>
                <a:spcPct val="100000"/>
              </a:lnSpc>
              <a:spcAft>
                <a:spcPts val="0"/>
              </a:spcAft>
              <a:buNone/>
            </a:pPr>
            <a:r>
              <a:rPr lang="en-US" sz="1600" dirty="0">
                <a:latin typeface="Courier New" panose="02070309020205020404" pitchFamily="49" charset="0"/>
                <a:cs typeface="Courier New" panose="02070309020205020404" pitchFamily="49" charset="0"/>
              </a:rPr>
              <a:t>    label("</a:t>
            </a:r>
            <a:r>
              <a:rPr lang="en-US" sz="1600" dirty="0" err="1">
                <a:latin typeface="Courier New" panose="02070309020205020404" pitchFamily="49" charset="0"/>
                <a:cs typeface="Courier New" panose="02070309020205020404" pitchFamily="49" charset="0"/>
              </a:rPr>
              <a:t>delay_low</a:t>
            </a:r>
            <a:r>
              <a:rPr lang="en-US" sz="1600" dirty="0">
                <a:latin typeface="Courier New" panose="02070309020205020404" pitchFamily="49" charset="0"/>
                <a:cs typeface="Courier New" panose="02070309020205020404" pitchFamily="49" charset="0"/>
              </a:rPr>
              <a:t>")</a:t>
            </a:r>
          </a:p>
          <a:p>
            <a:pPr marL="0" indent="0">
              <a:lnSpc>
                <a:spcPct val="100000"/>
              </a:lnSpc>
              <a:spcAft>
                <a:spcPts val="0"/>
              </a:spcAft>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nop</a:t>
            </a:r>
            <a:r>
              <a:rPr lang="en-US" sz="1600" dirty="0">
                <a:latin typeface="Courier New" panose="02070309020205020404" pitchFamily="49" charset="0"/>
                <a:cs typeface="Courier New" panose="02070309020205020404" pitchFamily="49" charset="0"/>
              </a:rPr>
              <a:t>()                       [29]</a:t>
            </a:r>
          </a:p>
          <a:p>
            <a:pPr marL="0" indent="0">
              <a:lnSpc>
                <a:spcPct val="100000"/>
              </a:lnSpc>
              <a:spcAft>
                <a:spcPts val="0"/>
              </a:spcAft>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jmp</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x_dec</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delay_low</a:t>
            </a:r>
            <a:r>
              <a:rPr lang="en-US" sz="1600" dirty="0">
                <a:latin typeface="Courier New" panose="02070309020205020404" pitchFamily="49" charset="0"/>
                <a:cs typeface="Courier New" panose="02070309020205020404" pitchFamily="49" charset="0"/>
              </a:rPr>
              <a:t>")</a:t>
            </a:r>
          </a:p>
          <a:p>
            <a:pPr marL="0" indent="0">
              <a:lnSpc>
                <a:spcPct val="100000"/>
              </a:lnSpc>
              <a:spcAft>
                <a:spcPts val="0"/>
              </a:spcAft>
              <a:buNone/>
            </a:pPr>
            <a:r>
              <a:rPr lang="en-US" sz="1600" dirty="0">
                <a:latin typeface="Courier New" panose="02070309020205020404" pitchFamily="49" charset="0"/>
                <a:cs typeface="Courier New" panose="02070309020205020404" pitchFamily="49" charset="0"/>
              </a:rPr>
              <a:t>    </a:t>
            </a:r>
          </a:p>
          <a:p>
            <a:pPr marL="0" indent="0">
              <a:lnSpc>
                <a:spcPct val="100000"/>
              </a:lnSpc>
              <a:spcAft>
                <a:spcPts val="0"/>
              </a:spcAft>
              <a:buNone/>
            </a:pPr>
            <a:endParaRPr lang="en-US" dirty="0"/>
          </a:p>
        </p:txBody>
      </p:sp>
      <p:sp>
        <p:nvSpPr>
          <p:cNvPr id="4" name="Slide Number Placeholder 3">
            <a:extLst>
              <a:ext uri="{FF2B5EF4-FFF2-40B4-BE49-F238E27FC236}">
                <a16:creationId xmlns:a16="http://schemas.microsoft.com/office/drawing/2014/main" id="{4BA6D1F8-EF04-4C96-8AD4-839BDB3F9A50}"/>
              </a:ext>
            </a:extLst>
          </p:cNvPr>
          <p:cNvSpPr>
            <a:spLocks noGrp="1"/>
          </p:cNvSpPr>
          <p:nvPr>
            <p:ph type="sldNum" sz="quarter" idx="12"/>
          </p:nvPr>
        </p:nvSpPr>
        <p:spPr/>
        <p:txBody>
          <a:bodyPr/>
          <a:lstStyle/>
          <a:p>
            <a:fld id="{24C8C45C-947F-4981-8B3F-4F32E973C901}" type="slidenum">
              <a:rPr lang="da-DK" smtClean="0"/>
              <a:pPr/>
              <a:t>60</a:t>
            </a:fld>
            <a:endParaRPr lang="da-DK" dirty="0"/>
          </a:p>
        </p:txBody>
      </p:sp>
      <p:sp>
        <p:nvSpPr>
          <p:cNvPr id="5" name="Date Placeholder 4">
            <a:extLst>
              <a:ext uri="{FF2B5EF4-FFF2-40B4-BE49-F238E27FC236}">
                <a16:creationId xmlns:a16="http://schemas.microsoft.com/office/drawing/2014/main" id="{B7E76DE3-FB55-4E6D-8E33-25B41062E85C}"/>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1980530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40736-559E-4651-8997-0ED7ED4F86E3}"/>
              </a:ext>
            </a:extLst>
          </p:cNvPr>
          <p:cNvSpPr>
            <a:spLocks noGrp="1"/>
          </p:cNvSpPr>
          <p:nvPr>
            <p:ph type="title"/>
          </p:nvPr>
        </p:nvSpPr>
        <p:spPr/>
        <p:txBody>
          <a:bodyPr/>
          <a:lstStyle/>
          <a:p>
            <a:r>
              <a:rPr lang="da-DK" dirty="0"/>
              <a:t>PIO eksempel (Blink med led 1Hz)</a:t>
            </a:r>
            <a:endParaRPr lang="en-US" dirty="0"/>
          </a:p>
        </p:txBody>
      </p:sp>
      <p:sp>
        <p:nvSpPr>
          <p:cNvPr id="3" name="Content Placeholder 2">
            <a:extLst>
              <a:ext uri="{FF2B5EF4-FFF2-40B4-BE49-F238E27FC236}">
                <a16:creationId xmlns:a16="http://schemas.microsoft.com/office/drawing/2014/main" id="{D73693A9-37D2-4FDC-B7DA-4670452BE887}"/>
              </a:ext>
            </a:extLst>
          </p:cNvPr>
          <p:cNvSpPr>
            <a:spLocks noGrp="1"/>
          </p:cNvSpPr>
          <p:nvPr>
            <p:ph idx="1"/>
          </p:nvPr>
        </p:nvSpPr>
        <p:spPr>
          <a:xfrm>
            <a:off x="1380226" y="1659599"/>
            <a:ext cx="10240574" cy="4053600"/>
          </a:xfrm>
        </p:spPr>
        <p:txBody>
          <a:bodyPr/>
          <a:lstStyle/>
          <a:p>
            <a:pPr marL="0" indent="0">
              <a:lnSpc>
                <a:spcPct val="100000"/>
              </a:lnSpc>
              <a:spcAft>
                <a:spcPts val="0"/>
              </a:spcAft>
              <a:buNone/>
            </a:pPr>
            <a:r>
              <a:rPr lang="en-US" sz="1600" dirty="0">
                <a:latin typeface="Courier New" panose="02070309020205020404" pitchFamily="49" charset="0"/>
                <a:cs typeface="Courier New" panose="02070309020205020404" pitchFamily="49" charset="0"/>
              </a:rPr>
              <a:t># Create the </a:t>
            </a:r>
            <a:r>
              <a:rPr lang="en-US" sz="1600" dirty="0" err="1">
                <a:latin typeface="Courier New" panose="02070309020205020404" pitchFamily="49" charset="0"/>
                <a:cs typeface="Courier New" panose="02070309020205020404" pitchFamily="49" charset="0"/>
              </a:rPr>
              <a:t>StateMachine</a:t>
            </a:r>
            <a:r>
              <a:rPr lang="en-US" sz="1600" dirty="0">
                <a:latin typeface="Courier New" panose="02070309020205020404" pitchFamily="49" charset="0"/>
                <a:cs typeface="Courier New" panose="02070309020205020404" pitchFamily="49" charset="0"/>
              </a:rPr>
              <a:t> with the blink_1hz program, outputting on Pin(25).</a:t>
            </a:r>
          </a:p>
          <a:p>
            <a:pPr marL="0" indent="0">
              <a:lnSpc>
                <a:spcPct val="100000"/>
              </a:lnSpc>
              <a:spcAft>
                <a:spcPts val="0"/>
              </a:spcAft>
              <a:buNone/>
            </a:pPr>
            <a:r>
              <a:rPr lang="en-US" sz="1600" dirty="0" err="1">
                <a:latin typeface="Courier New" panose="02070309020205020404" pitchFamily="49" charset="0"/>
                <a:cs typeface="Courier New" panose="02070309020205020404" pitchFamily="49" charset="0"/>
              </a:rPr>
              <a:t>sm</a:t>
            </a:r>
            <a:r>
              <a:rPr lang="en-US" sz="1600" dirty="0">
                <a:latin typeface="Courier New" panose="02070309020205020404" pitchFamily="49" charset="0"/>
                <a:cs typeface="Courier New" panose="02070309020205020404" pitchFamily="49" charset="0"/>
              </a:rPr>
              <a:t> = rp2.StateMachine(0, blink_1hz, </a:t>
            </a:r>
            <a:r>
              <a:rPr lang="en-US" sz="1600" dirty="0" err="1">
                <a:latin typeface="Courier New" panose="02070309020205020404" pitchFamily="49" charset="0"/>
                <a:cs typeface="Courier New" panose="02070309020205020404" pitchFamily="49" charset="0"/>
              </a:rPr>
              <a:t>freq</a:t>
            </a:r>
            <a:r>
              <a:rPr lang="en-US" sz="1600" dirty="0">
                <a:latin typeface="Courier New" panose="02070309020205020404" pitchFamily="49" charset="0"/>
                <a:cs typeface="Courier New" panose="02070309020205020404" pitchFamily="49" charset="0"/>
              </a:rPr>
              <a:t>=2000, </a:t>
            </a:r>
            <a:r>
              <a:rPr lang="en-US" sz="1600" dirty="0" err="1">
                <a:latin typeface="Courier New" panose="02070309020205020404" pitchFamily="49" charset="0"/>
                <a:cs typeface="Courier New" panose="02070309020205020404" pitchFamily="49" charset="0"/>
              </a:rPr>
              <a:t>set_base</a:t>
            </a:r>
            <a:r>
              <a:rPr lang="en-US" sz="1600" dirty="0">
                <a:latin typeface="Courier New" panose="02070309020205020404" pitchFamily="49" charset="0"/>
                <a:cs typeface="Courier New" panose="02070309020205020404" pitchFamily="49" charset="0"/>
              </a:rPr>
              <a:t>=Pin(25))</a:t>
            </a:r>
          </a:p>
          <a:p>
            <a:pPr marL="0" indent="0">
              <a:lnSpc>
                <a:spcPct val="100000"/>
              </a:lnSpc>
              <a:spcAft>
                <a:spcPts val="0"/>
              </a:spcAft>
              <a:buNone/>
            </a:pPr>
            <a:endParaRPr lang="en-US" sz="1600" dirty="0">
              <a:latin typeface="Courier New" panose="02070309020205020404" pitchFamily="49" charset="0"/>
              <a:cs typeface="Courier New" panose="02070309020205020404" pitchFamily="49" charset="0"/>
            </a:endParaRPr>
          </a:p>
          <a:p>
            <a:pPr marL="0" indent="0">
              <a:lnSpc>
                <a:spcPct val="100000"/>
              </a:lnSpc>
              <a:spcAft>
                <a:spcPts val="0"/>
              </a:spcAft>
              <a:buNone/>
            </a:pPr>
            <a:r>
              <a:rPr lang="en-US" sz="1600" dirty="0">
                <a:latin typeface="Courier New" panose="02070309020205020404" pitchFamily="49" charset="0"/>
                <a:cs typeface="Courier New" panose="02070309020205020404" pitchFamily="49" charset="0"/>
              </a:rPr>
              <a:t># Set the IRQ handler to print the millisecond timestamp.</a:t>
            </a:r>
          </a:p>
          <a:p>
            <a:pPr marL="0" indent="0">
              <a:lnSpc>
                <a:spcPct val="100000"/>
              </a:lnSpc>
              <a:spcAft>
                <a:spcPts val="0"/>
              </a:spcAft>
              <a:buNone/>
            </a:pPr>
            <a:r>
              <a:rPr lang="en-US" sz="1600" dirty="0" err="1">
                <a:latin typeface="Courier New" panose="02070309020205020404" pitchFamily="49" charset="0"/>
                <a:cs typeface="Courier New" panose="02070309020205020404" pitchFamily="49" charset="0"/>
              </a:rPr>
              <a:t>sm.irq</a:t>
            </a:r>
            <a:r>
              <a:rPr lang="en-US" sz="1600" dirty="0">
                <a:latin typeface="Courier New" panose="02070309020205020404" pitchFamily="49" charset="0"/>
                <a:cs typeface="Courier New" panose="02070309020205020404" pitchFamily="49" charset="0"/>
              </a:rPr>
              <a:t>(lambda p: print(</a:t>
            </a:r>
            <a:r>
              <a:rPr lang="en-US" sz="1600" dirty="0" err="1">
                <a:latin typeface="Courier New" panose="02070309020205020404" pitchFamily="49" charset="0"/>
                <a:cs typeface="Courier New" panose="02070309020205020404" pitchFamily="49" charset="0"/>
              </a:rPr>
              <a:t>time.ticks_ms</a:t>
            </a:r>
            <a:r>
              <a:rPr lang="en-US" sz="1600" dirty="0">
                <a:latin typeface="Courier New" panose="02070309020205020404" pitchFamily="49" charset="0"/>
                <a:cs typeface="Courier New" panose="02070309020205020404" pitchFamily="49" charset="0"/>
              </a:rPr>
              <a:t>()))</a:t>
            </a:r>
          </a:p>
          <a:p>
            <a:pPr marL="0" indent="0">
              <a:lnSpc>
                <a:spcPct val="100000"/>
              </a:lnSpc>
              <a:spcAft>
                <a:spcPts val="0"/>
              </a:spcAft>
              <a:buNone/>
            </a:pPr>
            <a:endParaRPr lang="en-US" sz="1600" dirty="0">
              <a:latin typeface="Courier New" panose="02070309020205020404" pitchFamily="49" charset="0"/>
              <a:cs typeface="Courier New" panose="02070309020205020404" pitchFamily="49" charset="0"/>
            </a:endParaRPr>
          </a:p>
          <a:p>
            <a:pPr marL="0" indent="0">
              <a:lnSpc>
                <a:spcPct val="100000"/>
              </a:lnSpc>
              <a:spcAft>
                <a:spcPts val="0"/>
              </a:spcAft>
              <a:buNone/>
            </a:pPr>
            <a:r>
              <a:rPr lang="en-US" sz="1600" dirty="0">
                <a:latin typeface="Courier New" panose="02070309020205020404" pitchFamily="49" charset="0"/>
                <a:cs typeface="Courier New" panose="02070309020205020404" pitchFamily="49" charset="0"/>
              </a:rPr>
              <a:t># Start the </a:t>
            </a:r>
            <a:r>
              <a:rPr lang="en-US" sz="1600" dirty="0" err="1">
                <a:latin typeface="Courier New" panose="02070309020205020404" pitchFamily="49" charset="0"/>
                <a:cs typeface="Courier New" panose="02070309020205020404" pitchFamily="49" charset="0"/>
              </a:rPr>
              <a:t>StateMachine</a:t>
            </a:r>
            <a:r>
              <a:rPr lang="en-US" sz="1600" dirty="0">
                <a:latin typeface="Courier New" panose="02070309020205020404" pitchFamily="49" charset="0"/>
                <a:cs typeface="Courier New" panose="02070309020205020404" pitchFamily="49" charset="0"/>
              </a:rPr>
              <a:t>.</a:t>
            </a:r>
          </a:p>
          <a:p>
            <a:pPr marL="0" indent="0">
              <a:lnSpc>
                <a:spcPct val="100000"/>
              </a:lnSpc>
              <a:spcAft>
                <a:spcPts val="0"/>
              </a:spcAft>
              <a:buNone/>
            </a:pPr>
            <a:r>
              <a:rPr lang="en-US" sz="1600" dirty="0" err="1">
                <a:latin typeface="Courier New" panose="02070309020205020404" pitchFamily="49" charset="0"/>
                <a:cs typeface="Courier New" panose="02070309020205020404" pitchFamily="49" charset="0"/>
              </a:rPr>
              <a:t>sm.active</a:t>
            </a:r>
            <a:r>
              <a:rPr lang="en-US" sz="1600" dirty="0">
                <a:latin typeface="Courier New" panose="02070309020205020404" pitchFamily="49" charset="0"/>
                <a:cs typeface="Courier New" panose="02070309020205020404" pitchFamily="49" charset="0"/>
              </a:rPr>
              <a:t>(1)</a:t>
            </a:r>
          </a:p>
        </p:txBody>
      </p:sp>
      <p:sp>
        <p:nvSpPr>
          <p:cNvPr id="4" name="Slide Number Placeholder 3">
            <a:extLst>
              <a:ext uri="{FF2B5EF4-FFF2-40B4-BE49-F238E27FC236}">
                <a16:creationId xmlns:a16="http://schemas.microsoft.com/office/drawing/2014/main" id="{D12F85DC-5DFA-4484-B8CA-916C120D2A2B}"/>
              </a:ext>
            </a:extLst>
          </p:cNvPr>
          <p:cNvSpPr>
            <a:spLocks noGrp="1"/>
          </p:cNvSpPr>
          <p:nvPr>
            <p:ph type="sldNum" sz="quarter" idx="12"/>
          </p:nvPr>
        </p:nvSpPr>
        <p:spPr/>
        <p:txBody>
          <a:bodyPr/>
          <a:lstStyle/>
          <a:p>
            <a:fld id="{24C8C45C-947F-4981-8B3F-4F32E973C901}" type="slidenum">
              <a:rPr lang="da-DK" smtClean="0"/>
              <a:pPr/>
              <a:t>61</a:t>
            </a:fld>
            <a:endParaRPr lang="da-DK" dirty="0"/>
          </a:p>
        </p:txBody>
      </p:sp>
      <p:sp>
        <p:nvSpPr>
          <p:cNvPr id="5" name="Date Placeholder 4">
            <a:extLst>
              <a:ext uri="{FF2B5EF4-FFF2-40B4-BE49-F238E27FC236}">
                <a16:creationId xmlns:a16="http://schemas.microsoft.com/office/drawing/2014/main" id="{9F999CEB-4C18-4ED3-AE4B-7F23A5A3C0E5}"/>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0689029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A1CD9-DD12-41D8-B4FA-0CF4303915A0}"/>
              </a:ext>
            </a:extLst>
          </p:cNvPr>
          <p:cNvSpPr>
            <a:spLocks noGrp="1"/>
          </p:cNvSpPr>
          <p:nvPr>
            <p:ph type="ctrTitle"/>
          </p:nvPr>
        </p:nvSpPr>
        <p:spPr/>
        <p:txBody>
          <a:bodyPr/>
          <a:lstStyle/>
          <a:p>
            <a:r>
              <a:rPr lang="da-DK" dirty="0"/>
              <a:t>Nye board der anvender RP2040</a:t>
            </a:r>
            <a:endParaRPr lang="en-US" dirty="0"/>
          </a:p>
        </p:txBody>
      </p:sp>
      <p:sp>
        <p:nvSpPr>
          <p:cNvPr id="6" name="Subtitle 5">
            <a:extLst>
              <a:ext uri="{FF2B5EF4-FFF2-40B4-BE49-F238E27FC236}">
                <a16:creationId xmlns:a16="http://schemas.microsoft.com/office/drawing/2014/main" id="{75E948FD-CDEC-4158-AFE9-D20588A1492E}"/>
              </a:ext>
            </a:extLst>
          </p:cNvPr>
          <p:cNvSpPr>
            <a:spLocks noGrp="1"/>
          </p:cNvSpPr>
          <p:nvPr>
            <p:ph type="subTitle" idx="1"/>
          </p:nvPr>
        </p:nvSpPr>
        <p:spPr/>
        <p:txBody>
          <a:bodyPr/>
          <a:lstStyle/>
          <a:p>
            <a:endParaRPr lang="en-US" dirty="0"/>
          </a:p>
        </p:txBody>
      </p:sp>
      <p:sp>
        <p:nvSpPr>
          <p:cNvPr id="5" name="Date Placeholder 4">
            <a:extLst>
              <a:ext uri="{FF2B5EF4-FFF2-40B4-BE49-F238E27FC236}">
                <a16:creationId xmlns:a16="http://schemas.microsoft.com/office/drawing/2014/main" id="{29C351BA-4837-4F10-BAAB-B5443F23C3F0}"/>
              </a:ext>
            </a:extLst>
          </p:cNvPr>
          <p:cNvSpPr>
            <a:spLocks noGrp="1"/>
          </p:cNvSpPr>
          <p:nvPr>
            <p:ph type="dt" sz="half" idx="2"/>
          </p:nvPr>
        </p:nvSpPr>
        <p:spPr/>
        <p:txBody>
          <a:bodyPr/>
          <a:lstStyle/>
          <a:p>
            <a:endParaRPr lang="da-DK" dirty="0"/>
          </a:p>
        </p:txBody>
      </p:sp>
      <p:sp>
        <p:nvSpPr>
          <p:cNvPr id="4" name="Slide Number Placeholder 3">
            <a:extLst>
              <a:ext uri="{FF2B5EF4-FFF2-40B4-BE49-F238E27FC236}">
                <a16:creationId xmlns:a16="http://schemas.microsoft.com/office/drawing/2014/main" id="{DB460F6F-D4F0-436E-830F-D3BDDCF0A707}"/>
              </a:ext>
            </a:extLst>
          </p:cNvPr>
          <p:cNvSpPr>
            <a:spLocks noGrp="1"/>
          </p:cNvSpPr>
          <p:nvPr>
            <p:ph type="sldNum" sz="quarter" idx="4"/>
          </p:nvPr>
        </p:nvSpPr>
        <p:spPr/>
        <p:txBody>
          <a:bodyPr/>
          <a:lstStyle/>
          <a:p>
            <a:fld id="{24C8C45C-947F-4981-8B3F-4F32E973C901}" type="slidenum">
              <a:rPr lang="da-DK" smtClean="0"/>
              <a:pPr/>
              <a:t>62</a:t>
            </a:fld>
            <a:endParaRPr lang="da-DK" dirty="0"/>
          </a:p>
        </p:txBody>
      </p:sp>
    </p:spTree>
    <p:extLst>
      <p:ext uri="{BB962C8B-B14F-4D97-AF65-F5344CB8AC3E}">
        <p14:creationId xmlns:p14="http://schemas.microsoft.com/office/powerpoint/2010/main" val="34159268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B1F63-9942-4826-8531-40C148725769}"/>
              </a:ext>
            </a:extLst>
          </p:cNvPr>
          <p:cNvSpPr>
            <a:spLocks noGrp="1"/>
          </p:cNvSpPr>
          <p:nvPr>
            <p:ph type="title"/>
          </p:nvPr>
        </p:nvSpPr>
        <p:spPr/>
        <p:txBody>
          <a:bodyPr/>
          <a:lstStyle/>
          <a:p>
            <a:r>
              <a:rPr lang="en-US" dirty="0"/>
              <a:t>Adafruit Feather RP2040</a:t>
            </a:r>
            <a:br>
              <a:rPr lang="en-US" dirty="0"/>
            </a:br>
            <a:endParaRPr lang="en-US" dirty="0"/>
          </a:p>
        </p:txBody>
      </p:sp>
      <p:sp>
        <p:nvSpPr>
          <p:cNvPr id="4" name="Slide Number Placeholder 3">
            <a:extLst>
              <a:ext uri="{FF2B5EF4-FFF2-40B4-BE49-F238E27FC236}">
                <a16:creationId xmlns:a16="http://schemas.microsoft.com/office/drawing/2014/main" id="{0F44B06A-A614-4F08-86A3-42FD700BF639}"/>
              </a:ext>
            </a:extLst>
          </p:cNvPr>
          <p:cNvSpPr>
            <a:spLocks noGrp="1"/>
          </p:cNvSpPr>
          <p:nvPr>
            <p:ph type="sldNum" sz="quarter" idx="12"/>
          </p:nvPr>
        </p:nvSpPr>
        <p:spPr/>
        <p:txBody>
          <a:bodyPr/>
          <a:lstStyle/>
          <a:p>
            <a:fld id="{24C8C45C-947F-4981-8B3F-4F32E973C901}" type="slidenum">
              <a:rPr lang="da-DK" smtClean="0"/>
              <a:pPr/>
              <a:t>63</a:t>
            </a:fld>
            <a:endParaRPr lang="da-DK" dirty="0"/>
          </a:p>
        </p:txBody>
      </p:sp>
      <p:sp>
        <p:nvSpPr>
          <p:cNvPr id="5" name="Date Placeholder 4">
            <a:extLst>
              <a:ext uri="{FF2B5EF4-FFF2-40B4-BE49-F238E27FC236}">
                <a16:creationId xmlns:a16="http://schemas.microsoft.com/office/drawing/2014/main" id="{3B47C33C-611E-448C-A217-D1682065615A}"/>
              </a:ext>
            </a:extLst>
          </p:cNvPr>
          <p:cNvSpPr>
            <a:spLocks noGrp="1"/>
          </p:cNvSpPr>
          <p:nvPr>
            <p:ph type="dt" sz="half" idx="10"/>
          </p:nvPr>
        </p:nvSpPr>
        <p:spPr/>
        <p:txBody>
          <a:bodyPr/>
          <a:lstStyle/>
          <a:p>
            <a:endParaRPr lang="da-DK" dirty="0"/>
          </a:p>
        </p:txBody>
      </p:sp>
      <p:pic>
        <p:nvPicPr>
          <p:cNvPr id="8" name="Picture 7">
            <a:extLst>
              <a:ext uri="{FF2B5EF4-FFF2-40B4-BE49-F238E27FC236}">
                <a16:creationId xmlns:a16="http://schemas.microsoft.com/office/drawing/2014/main" id="{17E51258-7EFD-45D2-A1CE-4BAA920DE514}"/>
              </a:ext>
            </a:extLst>
          </p:cNvPr>
          <p:cNvPicPr>
            <a:picLocks noChangeAspect="1"/>
          </p:cNvPicPr>
          <p:nvPr/>
        </p:nvPicPr>
        <p:blipFill>
          <a:blip r:embed="rId2"/>
          <a:stretch>
            <a:fillRect/>
          </a:stretch>
        </p:blipFill>
        <p:spPr>
          <a:xfrm>
            <a:off x="644537" y="1450799"/>
            <a:ext cx="7559184" cy="3475261"/>
          </a:xfrm>
          <a:prstGeom prst="rect">
            <a:avLst/>
          </a:prstGeom>
        </p:spPr>
      </p:pic>
    </p:spTree>
    <p:extLst>
      <p:ext uri="{BB962C8B-B14F-4D97-AF65-F5344CB8AC3E}">
        <p14:creationId xmlns:p14="http://schemas.microsoft.com/office/powerpoint/2010/main" val="39647416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CFE13-AAFD-4BF1-ADAC-6314BACC00DF}"/>
              </a:ext>
            </a:extLst>
          </p:cNvPr>
          <p:cNvSpPr>
            <a:spLocks noGrp="1"/>
          </p:cNvSpPr>
          <p:nvPr>
            <p:ph type="title"/>
          </p:nvPr>
        </p:nvSpPr>
        <p:spPr/>
        <p:txBody>
          <a:bodyPr/>
          <a:lstStyle/>
          <a:p>
            <a:r>
              <a:rPr lang="en-US" dirty="0" err="1"/>
              <a:t>ItsyBitsy</a:t>
            </a:r>
            <a:r>
              <a:rPr lang="en-US" dirty="0"/>
              <a:t> 2040</a:t>
            </a:r>
            <a:br>
              <a:rPr lang="en-US" dirty="0"/>
            </a:br>
            <a:endParaRPr lang="en-US" dirty="0"/>
          </a:p>
        </p:txBody>
      </p:sp>
      <p:sp>
        <p:nvSpPr>
          <p:cNvPr id="4" name="Slide Number Placeholder 3">
            <a:extLst>
              <a:ext uri="{FF2B5EF4-FFF2-40B4-BE49-F238E27FC236}">
                <a16:creationId xmlns:a16="http://schemas.microsoft.com/office/drawing/2014/main" id="{F19F2A48-F804-4FA7-902C-0EEFF4629401}"/>
              </a:ext>
            </a:extLst>
          </p:cNvPr>
          <p:cNvSpPr>
            <a:spLocks noGrp="1"/>
          </p:cNvSpPr>
          <p:nvPr>
            <p:ph type="sldNum" sz="quarter" idx="12"/>
          </p:nvPr>
        </p:nvSpPr>
        <p:spPr/>
        <p:txBody>
          <a:bodyPr/>
          <a:lstStyle/>
          <a:p>
            <a:fld id="{24C8C45C-947F-4981-8B3F-4F32E973C901}" type="slidenum">
              <a:rPr lang="da-DK" smtClean="0"/>
              <a:pPr/>
              <a:t>64</a:t>
            </a:fld>
            <a:endParaRPr lang="da-DK" dirty="0"/>
          </a:p>
        </p:txBody>
      </p:sp>
      <p:sp>
        <p:nvSpPr>
          <p:cNvPr id="5" name="Date Placeholder 4">
            <a:extLst>
              <a:ext uri="{FF2B5EF4-FFF2-40B4-BE49-F238E27FC236}">
                <a16:creationId xmlns:a16="http://schemas.microsoft.com/office/drawing/2014/main" id="{A9AB1D50-DA3F-443B-9F7F-9CCDF9A0841F}"/>
              </a:ext>
            </a:extLst>
          </p:cNvPr>
          <p:cNvSpPr>
            <a:spLocks noGrp="1"/>
          </p:cNvSpPr>
          <p:nvPr>
            <p:ph type="dt" sz="half" idx="10"/>
          </p:nvPr>
        </p:nvSpPr>
        <p:spPr/>
        <p:txBody>
          <a:bodyPr/>
          <a:lstStyle/>
          <a:p>
            <a:endParaRPr lang="da-DK" dirty="0"/>
          </a:p>
        </p:txBody>
      </p:sp>
      <p:pic>
        <p:nvPicPr>
          <p:cNvPr id="6" name="Picture 5">
            <a:extLst>
              <a:ext uri="{FF2B5EF4-FFF2-40B4-BE49-F238E27FC236}">
                <a16:creationId xmlns:a16="http://schemas.microsoft.com/office/drawing/2014/main" id="{19834AD9-D702-42A1-8D02-3F27A560BEC1}"/>
              </a:ext>
            </a:extLst>
          </p:cNvPr>
          <p:cNvPicPr>
            <a:picLocks noChangeAspect="1"/>
          </p:cNvPicPr>
          <p:nvPr/>
        </p:nvPicPr>
        <p:blipFill>
          <a:blip r:embed="rId2"/>
          <a:stretch>
            <a:fillRect/>
          </a:stretch>
        </p:blipFill>
        <p:spPr>
          <a:xfrm>
            <a:off x="661726" y="1450800"/>
            <a:ext cx="5687249" cy="2991804"/>
          </a:xfrm>
          <a:prstGeom prst="rect">
            <a:avLst/>
          </a:prstGeom>
        </p:spPr>
      </p:pic>
    </p:spTree>
    <p:extLst>
      <p:ext uri="{BB962C8B-B14F-4D97-AF65-F5344CB8AC3E}">
        <p14:creationId xmlns:p14="http://schemas.microsoft.com/office/powerpoint/2010/main" val="39365332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6C371-E0A9-435A-BF5D-3130A2F262C9}"/>
              </a:ext>
            </a:extLst>
          </p:cNvPr>
          <p:cNvSpPr>
            <a:spLocks noGrp="1"/>
          </p:cNvSpPr>
          <p:nvPr>
            <p:ph type="title"/>
          </p:nvPr>
        </p:nvSpPr>
        <p:spPr/>
        <p:txBody>
          <a:bodyPr/>
          <a:lstStyle/>
          <a:p>
            <a:r>
              <a:rPr lang="da-DK" dirty="0"/>
              <a:t>Arduino</a:t>
            </a:r>
            <a:br>
              <a:rPr lang="en-US" dirty="0"/>
            </a:br>
            <a:endParaRPr lang="en-US" dirty="0"/>
          </a:p>
        </p:txBody>
      </p:sp>
      <p:sp>
        <p:nvSpPr>
          <p:cNvPr id="4" name="Slide Number Placeholder 3">
            <a:extLst>
              <a:ext uri="{FF2B5EF4-FFF2-40B4-BE49-F238E27FC236}">
                <a16:creationId xmlns:a16="http://schemas.microsoft.com/office/drawing/2014/main" id="{D3F34A0E-CB8D-4630-8097-1527B6838C50}"/>
              </a:ext>
            </a:extLst>
          </p:cNvPr>
          <p:cNvSpPr>
            <a:spLocks noGrp="1"/>
          </p:cNvSpPr>
          <p:nvPr>
            <p:ph type="sldNum" sz="quarter" idx="12"/>
          </p:nvPr>
        </p:nvSpPr>
        <p:spPr/>
        <p:txBody>
          <a:bodyPr/>
          <a:lstStyle/>
          <a:p>
            <a:fld id="{24C8C45C-947F-4981-8B3F-4F32E973C901}" type="slidenum">
              <a:rPr lang="da-DK" smtClean="0"/>
              <a:pPr/>
              <a:t>65</a:t>
            </a:fld>
            <a:endParaRPr lang="da-DK" dirty="0"/>
          </a:p>
        </p:txBody>
      </p:sp>
      <p:sp>
        <p:nvSpPr>
          <p:cNvPr id="5" name="Date Placeholder 4">
            <a:extLst>
              <a:ext uri="{FF2B5EF4-FFF2-40B4-BE49-F238E27FC236}">
                <a16:creationId xmlns:a16="http://schemas.microsoft.com/office/drawing/2014/main" id="{38855904-1ABA-4F8F-97F2-218C0C71AD2B}"/>
              </a:ext>
            </a:extLst>
          </p:cNvPr>
          <p:cNvSpPr>
            <a:spLocks noGrp="1"/>
          </p:cNvSpPr>
          <p:nvPr>
            <p:ph type="dt" sz="half" idx="10"/>
          </p:nvPr>
        </p:nvSpPr>
        <p:spPr/>
        <p:txBody>
          <a:bodyPr/>
          <a:lstStyle/>
          <a:p>
            <a:endParaRPr lang="da-DK" dirty="0"/>
          </a:p>
        </p:txBody>
      </p:sp>
      <p:pic>
        <p:nvPicPr>
          <p:cNvPr id="6" name="Picture 5">
            <a:extLst>
              <a:ext uri="{FF2B5EF4-FFF2-40B4-BE49-F238E27FC236}">
                <a16:creationId xmlns:a16="http://schemas.microsoft.com/office/drawing/2014/main" id="{12DD7B37-4D16-4603-8DA4-E1D0D16B6C2C}"/>
              </a:ext>
            </a:extLst>
          </p:cNvPr>
          <p:cNvPicPr>
            <a:picLocks noChangeAspect="1"/>
          </p:cNvPicPr>
          <p:nvPr/>
        </p:nvPicPr>
        <p:blipFill>
          <a:blip r:embed="rId2"/>
          <a:stretch>
            <a:fillRect/>
          </a:stretch>
        </p:blipFill>
        <p:spPr>
          <a:xfrm>
            <a:off x="571201" y="1373460"/>
            <a:ext cx="5165365" cy="3623868"/>
          </a:xfrm>
          <a:prstGeom prst="rect">
            <a:avLst/>
          </a:prstGeom>
        </p:spPr>
      </p:pic>
    </p:spTree>
    <p:extLst>
      <p:ext uri="{BB962C8B-B14F-4D97-AF65-F5344CB8AC3E}">
        <p14:creationId xmlns:p14="http://schemas.microsoft.com/office/powerpoint/2010/main" val="34492431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B5069-A9CB-49A0-87A3-0647CA129860}"/>
              </a:ext>
            </a:extLst>
          </p:cNvPr>
          <p:cNvSpPr>
            <a:spLocks noGrp="1"/>
          </p:cNvSpPr>
          <p:nvPr>
            <p:ph type="title"/>
          </p:nvPr>
        </p:nvSpPr>
        <p:spPr/>
        <p:txBody>
          <a:bodyPr/>
          <a:lstStyle/>
          <a:p>
            <a:r>
              <a:rPr lang="en-US" dirty="0"/>
              <a:t>Tiny 2040</a:t>
            </a:r>
            <a:br>
              <a:rPr lang="en-US" dirty="0"/>
            </a:br>
            <a:endParaRPr lang="en-US" dirty="0"/>
          </a:p>
        </p:txBody>
      </p:sp>
      <p:sp>
        <p:nvSpPr>
          <p:cNvPr id="4" name="Slide Number Placeholder 3">
            <a:extLst>
              <a:ext uri="{FF2B5EF4-FFF2-40B4-BE49-F238E27FC236}">
                <a16:creationId xmlns:a16="http://schemas.microsoft.com/office/drawing/2014/main" id="{56876F98-AF80-4AC6-86D4-E9F48C0BFAD1}"/>
              </a:ext>
            </a:extLst>
          </p:cNvPr>
          <p:cNvSpPr>
            <a:spLocks noGrp="1"/>
          </p:cNvSpPr>
          <p:nvPr>
            <p:ph type="sldNum" sz="quarter" idx="12"/>
          </p:nvPr>
        </p:nvSpPr>
        <p:spPr/>
        <p:txBody>
          <a:bodyPr/>
          <a:lstStyle/>
          <a:p>
            <a:fld id="{24C8C45C-947F-4981-8B3F-4F32E973C901}" type="slidenum">
              <a:rPr lang="da-DK" smtClean="0"/>
              <a:pPr/>
              <a:t>66</a:t>
            </a:fld>
            <a:endParaRPr lang="da-DK" dirty="0"/>
          </a:p>
        </p:txBody>
      </p:sp>
      <p:sp>
        <p:nvSpPr>
          <p:cNvPr id="5" name="Date Placeholder 4">
            <a:extLst>
              <a:ext uri="{FF2B5EF4-FFF2-40B4-BE49-F238E27FC236}">
                <a16:creationId xmlns:a16="http://schemas.microsoft.com/office/drawing/2014/main" id="{DA6E880E-62C0-4E11-8430-763E1F09E92D}"/>
              </a:ext>
            </a:extLst>
          </p:cNvPr>
          <p:cNvSpPr>
            <a:spLocks noGrp="1"/>
          </p:cNvSpPr>
          <p:nvPr>
            <p:ph type="dt" sz="half" idx="10"/>
          </p:nvPr>
        </p:nvSpPr>
        <p:spPr/>
        <p:txBody>
          <a:bodyPr/>
          <a:lstStyle/>
          <a:p>
            <a:endParaRPr lang="da-DK" dirty="0"/>
          </a:p>
        </p:txBody>
      </p:sp>
      <p:pic>
        <p:nvPicPr>
          <p:cNvPr id="6" name="Picture 5">
            <a:extLst>
              <a:ext uri="{FF2B5EF4-FFF2-40B4-BE49-F238E27FC236}">
                <a16:creationId xmlns:a16="http://schemas.microsoft.com/office/drawing/2014/main" id="{03DA5144-9CAA-4AFE-8D74-31A72B30E20E}"/>
              </a:ext>
            </a:extLst>
          </p:cNvPr>
          <p:cNvPicPr>
            <a:picLocks noChangeAspect="1"/>
          </p:cNvPicPr>
          <p:nvPr/>
        </p:nvPicPr>
        <p:blipFill>
          <a:blip r:embed="rId2"/>
          <a:stretch>
            <a:fillRect/>
          </a:stretch>
        </p:blipFill>
        <p:spPr>
          <a:xfrm>
            <a:off x="572398" y="1599725"/>
            <a:ext cx="2998937" cy="3498760"/>
          </a:xfrm>
          <a:prstGeom prst="rect">
            <a:avLst/>
          </a:prstGeom>
        </p:spPr>
      </p:pic>
    </p:spTree>
    <p:extLst>
      <p:ext uri="{BB962C8B-B14F-4D97-AF65-F5344CB8AC3E}">
        <p14:creationId xmlns:p14="http://schemas.microsoft.com/office/powerpoint/2010/main" val="15121792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40B17-BB76-406E-AFCF-0D11042B110D}"/>
              </a:ext>
            </a:extLst>
          </p:cNvPr>
          <p:cNvSpPr>
            <a:spLocks noGrp="1"/>
          </p:cNvSpPr>
          <p:nvPr>
            <p:ph type="title"/>
          </p:nvPr>
        </p:nvSpPr>
        <p:spPr/>
        <p:txBody>
          <a:bodyPr/>
          <a:lstStyle/>
          <a:p>
            <a:r>
              <a:rPr lang="en-US" dirty="0"/>
              <a:t>Pro Micro - RP2040</a:t>
            </a:r>
            <a:br>
              <a:rPr lang="en-US" dirty="0"/>
            </a:br>
            <a:endParaRPr lang="en-US" dirty="0"/>
          </a:p>
        </p:txBody>
      </p:sp>
      <p:sp>
        <p:nvSpPr>
          <p:cNvPr id="4" name="Slide Number Placeholder 3">
            <a:extLst>
              <a:ext uri="{FF2B5EF4-FFF2-40B4-BE49-F238E27FC236}">
                <a16:creationId xmlns:a16="http://schemas.microsoft.com/office/drawing/2014/main" id="{B2E6E973-72AB-4BC9-916B-072C0EF0BA95}"/>
              </a:ext>
            </a:extLst>
          </p:cNvPr>
          <p:cNvSpPr>
            <a:spLocks noGrp="1"/>
          </p:cNvSpPr>
          <p:nvPr>
            <p:ph type="sldNum" sz="quarter" idx="12"/>
          </p:nvPr>
        </p:nvSpPr>
        <p:spPr/>
        <p:txBody>
          <a:bodyPr/>
          <a:lstStyle/>
          <a:p>
            <a:fld id="{24C8C45C-947F-4981-8B3F-4F32E973C901}" type="slidenum">
              <a:rPr lang="da-DK" smtClean="0"/>
              <a:pPr/>
              <a:t>67</a:t>
            </a:fld>
            <a:endParaRPr lang="da-DK" dirty="0"/>
          </a:p>
        </p:txBody>
      </p:sp>
      <p:sp>
        <p:nvSpPr>
          <p:cNvPr id="5" name="Date Placeholder 4">
            <a:extLst>
              <a:ext uri="{FF2B5EF4-FFF2-40B4-BE49-F238E27FC236}">
                <a16:creationId xmlns:a16="http://schemas.microsoft.com/office/drawing/2014/main" id="{AFBAD0DE-54D1-4D51-8BBF-C5CC14319A99}"/>
              </a:ext>
            </a:extLst>
          </p:cNvPr>
          <p:cNvSpPr>
            <a:spLocks noGrp="1"/>
          </p:cNvSpPr>
          <p:nvPr>
            <p:ph type="dt" sz="half" idx="10"/>
          </p:nvPr>
        </p:nvSpPr>
        <p:spPr/>
        <p:txBody>
          <a:bodyPr/>
          <a:lstStyle/>
          <a:p>
            <a:endParaRPr lang="da-DK" dirty="0"/>
          </a:p>
        </p:txBody>
      </p:sp>
      <p:pic>
        <p:nvPicPr>
          <p:cNvPr id="6" name="Picture 5">
            <a:extLst>
              <a:ext uri="{FF2B5EF4-FFF2-40B4-BE49-F238E27FC236}">
                <a16:creationId xmlns:a16="http://schemas.microsoft.com/office/drawing/2014/main" id="{2B834C91-CFA3-41BA-AFDE-7DB9DE5E9070}"/>
              </a:ext>
            </a:extLst>
          </p:cNvPr>
          <p:cNvPicPr>
            <a:picLocks noChangeAspect="1"/>
          </p:cNvPicPr>
          <p:nvPr/>
        </p:nvPicPr>
        <p:blipFill>
          <a:blip r:embed="rId2"/>
          <a:stretch>
            <a:fillRect/>
          </a:stretch>
        </p:blipFill>
        <p:spPr>
          <a:xfrm>
            <a:off x="438560" y="1244877"/>
            <a:ext cx="2257143" cy="3971429"/>
          </a:xfrm>
          <a:prstGeom prst="rect">
            <a:avLst/>
          </a:prstGeom>
        </p:spPr>
      </p:pic>
    </p:spTree>
    <p:extLst>
      <p:ext uri="{BB962C8B-B14F-4D97-AF65-F5344CB8AC3E}">
        <p14:creationId xmlns:p14="http://schemas.microsoft.com/office/powerpoint/2010/main" val="3999373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01BED8-2D45-4BBE-95E2-D20037DEFEB5}"/>
              </a:ext>
            </a:extLst>
          </p:cNvPr>
          <p:cNvSpPr>
            <a:spLocks noGrp="1"/>
          </p:cNvSpPr>
          <p:nvPr>
            <p:ph type="ctrTitle"/>
          </p:nvPr>
        </p:nvSpPr>
        <p:spPr/>
        <p:txBody>
          <a:bodyPr/>
          <a:lstStyle/>
          <a:p>
            <a:r>
              <a:rPr lang="da-DK" dirty="0"/>
              <a:t>Links</a:t>
            </a:r>
            <a:endParaRPr lang="en-US" dirty="0"/>
          </a:p>
        </p:txBody>
      </p:sp>
      <p:sp>
        <p:nvSpPr>
          <p:cNvPr id="7" name="Subtitle 6">
            <a:extLst>
              <a:ext uri="{FF2B5EF4-FFF2-40B4-BE49-F238E27FC236}">
                <a16:creationId xmlns:a16="http://schemas.microsoft.com/office/drawing/2014/main" id="{BE458050-D8CB-474F-BB6C-70973BBF8D1E}"/>
              </a:ext>
            </a:extLst>
          </p:cNvPr>
          <p:cNvSpPr>
            <a:spLocks noGrp="1"/>
          </p:cNvSpPr>
          <p:nvPr>
            <p:ph type="subTitle" idx="1"/>
          </p:nvPr>
        </p:nvSpPr>
        <p:spPr/>
        <p:txBody>
          <a:bodyPr/>
          <a:lstStyle/>
          <a:p>
            <a:endParaRPr lang="en-US"/>
          </a:p>
        </p:txBody>
      </p:sp>
      <p:sp>
        <p:nvSpPr>
          <p:cNvPr id="5" name="Date Placeholder 4">
            <a:extLst>
              <a:ext uri="{FF2B5EF4-FFF2-40B4-BE49-F238E27FC236}">
                <a16:creationId xmlns:a16="http://schemas.microsoft.com/office/drawing/2014/main" id="{13C746A7-7840-44C5-8D2F-BED41C67A000}"/>
              </a:ext>
            </a:extLst>
          </p:cNvPr>
          <p:cNvSpPr>
            <a:spLocks noGrp="1"/>
          </p:cNvSpPr>
          <p:nvPr>
            <p:ph type="dt" sz="half" idx="2"/>
          </p:nvPr>
        </p:nvSpPr>
        <p:spPr/>
        <p:txBody>
          <a:bodyPr/>
          <a:lstStyle/>
          <a:p>
            <a:endParaRPr lang="da-DK" dirty="0"/>
          </a:p>
        </p:txBody>
      </p:sp>
      <p:sp>
        <p:nvSpPr>
          <p:cNvPr id="4" name="Slide Number Placeholder 3">
            <a:extLst>
              <a:ext uri="{FF2B5EF4-FFF2-40B4-BE49-F238E27FC236}">
                <a16:creationId xmlns:a16="http://schemas.microsoft.com/office/drawing/2014/main" id="{39AB23B2-801C-44FA-854A-D432628C52D7}"/>
              </a:ext>
            </a:extLst>
          </p:cNvPr>
          <p:cNvSpPr>
            <a:spLocks noGrp="1"/>
          </p:cNvSpPr>
          <p:nvPr>
            <p:ph type="sldNum" sz="quarter" idx="4"/>
          </p:nvPr>
        </p:nvSpPr>
        <p:spPr/>
        <p:txBody>
          <a:bodyPr/>
          <a:lstStyle/>
          <a:p>
            <a:fld id="{24C8C45C-947F-4981-8B3F-4F32E973C901}" type="slidenum">
              <a:rPr lang="da-DK" smtClean="0"/>
              <a:pPr/>
              <a:t>68</a:t>
            </a:fld>
            <a:endParaRPr lang="da-DK" dirty="0"/>
          </a:p>
        </p:txBody>
      </p:sp>
    </p:spTree>
    <p:extLst>
      <p:ext uri="{BB962C8B-B14F-4D97-AF65-F5344CB8AC3E}">
        <p14:creationId xmlns:p14="http://schemas.microsoft.com/office/powerpoint/2010/main" val="19545165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2901-DC85-4A1A-AD80-8FA808240088}"/>
              </a:ext>
            </a:extLst>
          </p:cNvPr>
          <p:cNvSpPr>
            <a:spLocks noGrp="1"/>
          </p:cNvSpPr>
          <p:nvPr>
            <p:ph type="title"/>
          </p:nvPr>
        </p:nvSpPr>
        <p:spPr/>
        <p:txBody>
          <a:bodyPr/>
          <a:lstStyle/>
          <a:p>
            <a:r>
              <a:rPr lang="da-DK" dirty="0"/>
              <a:t>Relevant Links</a:t>
            </a:r>
            <a:endParaRPr lang="en-US" dirty="0"/>
          </a:p>
        </p:txBody>
      </p:sp>
      <p:sp>
        <p:nvSpPr>
          <p:cNvPr id="3" name="Content Placeholder 2">
            <a:extLst>
              <a:ext uri="{FF2B5EF4-FFF2-40B4-BE49-F238E27FC236}">
                <a16:creationId xmlns:a16="http://schemas.microsoft.com/office/drawing/2014/main" id="{3A03EDE8-E326-43C0-80A0-819D6E1E9F06}"/>
              </a:ext>
            </a:extLst>
          </p:cNvPr>
          <p:cNvSpPr>
            <a:spLocks noGrp="1"/>
          </p:cNvSpPr>
          <p:nvPr>
            <p:ph idx="1"/>
          </p:nvPr>
        </p:nvSpPr>
        <p:spPr/>
        <p:txBody>
          <a:bodyPr/>
          <a:lstStyle/>
          <a:p>
            <a:r>
              <a:rPr lang="en-US" dirty="0"/>
              <a:t>https://docs.micropython.org/en/latest/</a:t>
            </a:r>
          </a:p>
          <a:p>
            <a:r>
              <a:rPr lang="en-US" dirty="0"/>
              <a:t>https://www.raspberrypi.org/products/raspberry-pi-pico/specifications/</a:t>
            </a:r>
            <a:endParaRPr lang="en-US" dirty="0">
              <a:hlinkClick r:id="rId2"/>
            </a:endParaRPr>
          </a:p>
          <a:p>
            <a:r>
              <a:rPr lang="en-US" dirty="0">
                <a:hlinkClick r:id="rId2"/>
              </a:rPr>
              <a:t>https://www.raspberrypi.org/forums/index.php</a:t>
            </a:r>
            <a:endParaRPr lang="en-US" dirty="0"/>
          </a:p>
          <a:p>
            <a:endParaRPr lang="en-US" dirty="0"/>
          </a:p>
        </p:txBody>
      </p:sp>
      <p:sp>
        <p:nvSpPr>
          <p:cNvPr id="4" name="Slide Number Placeholder 3">
            <a:extLst>
              <a:ext uri="{FF2B5EF4-FFF2-40B4-BE49-F238E27FC236}">
                <a16:creationId xmlns:a16="http://schemas.microsoft.com/office/drawing/2014/main" id="{65322870-90FA-4000-A769-A5605FC03A6B}"/>
              </a:ext>
            </a:extLst>
          </p:cNvPr>
          <p:cNvSpPr>
            <a:spLocks noGrp="1"/>
          </p:cNvSpPr>
          <p:nvPr>
            <p:ph type="sldNum" sz="quarter" idx="12"/>
          </p:nvPr>
        </p:nvSpPr>
        <p:spPr/>
        <p:txBody>
          <a:bodyPr/>
          <a:lstStyle/>
          <a:p>
            <a:fld id="{24C8C45C-947F-4981-8B3F-4F32E973C901}" type="slidenum">
              <a:rPr lang="da-DK" smtClean="0"/>
              <a:pPr/>
              <a:t>69</a:t>
            </a:fld>
            <a:endParaRPr lang="da-DK" dirty="0"/>
          </a:p>
        </p:txBody>
      </p:sp>
      <p:sp>
        <p:nvSpPr>
          <p:cNvPr id="5" name="Date Placeholder 4">
            <a:extLst>
              <a:ext uri="{FF2B5EF4-FFF2-40B4-BE49-F238E27FC236}">
                <a16:creationId xmlns:a16="http://schemas.microsoft.com/office/drawing/2014/main" id="{B0DF220A-FAB4-48D3-99D9-BA4761E58A53}"/>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783950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24733-3152-40BB-AB61-756710CFA0D7}"/>
              </a:ext>
            </a:extLst>
          </p:cNvPr>
          <p:cNvSpPr>
            <a:spLocks noGrp="1"/>
          </p:cNvSpPr>
          <p:nvPr>
            <p:ph type="title"/>
          </p:nvPr>
        </p:nvSpPr>
        <p:spPr/>
        <p:txBody>
          <a:bodyPr/>
          <a:lstStyle/>
          <a:p>
            <a:r>
              <a:rPr lang="da-DK" dirty="0"/>
              <a:t>Raspberry Pi Pico</a:t>
            </a:r>
            <a:endParaRPr lang="en-US" dirty="0"/>
          </a:p>
        </p:txBody>
      </p:sp>
      <p:sp>
        <p:nvSpPr>
          <p:cNvPr id="3" name="Content Placeholder 2">
            <a:extLst>
              <a:ext uri="{FF2B5EF4-FFF2-40B4-BE49-F238E27FC236}">
                <a16:creationId xmlns:a16="http://schemas.microsoft.com/office/drawing/2014/main" id="{78751F0C-6396-454C-B5E6-3520624603C2}"/>
              </a:ext>
            </a:extLst>
          </p:cNvPr>
          <p:cNvSpPr>
            <a:spLocks noGrp="1"/>
          </p:cNvSpPr>
          <p:nvPr>
            <p:ph idx="1"/>
          </p:nvPr>
        </p:nvSpPr>
        <p:spPr>
          <a:xfrm>
            <a:off x="572399" y="1147313"/>
            <a:ext cx="11288921" cy="4565886"/>
          </a:xfrm>
        </p:spPr>
        <p:txBody>
          <a:bodyPr/>
          <a:lstStyle/>
          <a:p>
            <a:pPr marL="0" indent="0">
              <a:lnSpc>
                <a:spcPct val="100000"/>
              </a:lnSpc>
              <a:spcAft>
                <a:spcPts val="0"/>
              </a:spcAft>
              <a:buNone/>
            </a:pPr>
            <a:r>
              <a:rPr lang="en-US" sz="1800" dirty="0"/>
              <a:t>Is a low-cost, high-performance microcontroller board with flexible digital interfaces. </a:t>
            </a:r>
          </a:p>
          <a:p>
            <a:pPr marL="0" indent="0">
              <a:lnSpc>
                <a:spcPct val="100000"/>
              </a:lnSpc>
              <a:spcAft>
                <a:spcPts val="0"/>
              </a:spcAft>
              <a:buNone/>
            </a:pPr>
            <a:r>
              <a:rPr lang="en-US" sz="1800" dirty="0"/>
              <a:t>Key features include:</a:t>
            </a:r>
          </a:p>
          <a:p>
            <a:pPr>
              <a:lnSpc>
                <a:spcPct val="100000"/>
              </a:lnSpc>
              <a:spcAft>
                <a:spcPts val="0"/>
              </a:spcAft>
            </a:pPr>
            <a:r>
              <a:rPr lang="en-US" sz="1800" dirty="0"/>
              <a:t>RP2040 microcontroller chip designed by Raspberry Pi in the United Kingdom</a:t>
            </a:r>
          </a:p>
          <a:p>
            <a:pPr>
              <a:lnSpc>
                <a:spcPct val="100000"/>
              </a:lnSpc>
              <a:spcAft>
                <a:spcPts val="0"/>
              </a:spcAft>
            </a:pPr>
            <a:r>
              <a:rPr lang="en-US" sz="1800" dirty="0"/>
              <a:t>Dual-core Arm Cortex M0+ processor, flexible clock running up to 133 MHz</a:t>
            </a:r>
          </a:p>
          <a:p>
            <a:pPr>
              <a:lnSpc>
                <a:spcPct val="100000"/>
              </a:lnSpc>
              <a:spcAft>
                <a:spcPts val="0"/>
              </a:spcAft>
            </a:pPr>
            <a:r>
              <a:rPr lang="en-US" sz="1800" dirty="0"/>
              <a:t>264KB of SRAM, and 2MB of on-board Flash memory</a:t>
            </a:r>
          </a:p>
          <a:p>
            <a:pPr>
              <a:lnSpc>
                <a:spcPct val="100000"/>
              </a:lnSpc>
              <a:spcAft>
                <a:spcPts val="0"/>
              </a:spcAft>
            </a:pPr>
            <a:r>
              <a:rPr lang="en-US" sz="1800" dirty="0"/>
              <a:t>Castellated module allows soldering direct to carrier boards</a:t>
            </a:r>
          </a:p>
          <a:p>
            <a:pPr>
              <a:lnSpc>
                <a:spcPct val="100000"/>
              </a:lnSpc>
              <a:spcAft>
                <a:spcPts val="0"/>
              </a:spcAft>
            </a:pPr>
            <a:r>
              <a:rPr lang="en-US" sz="1800" dirty="0"/>
              <a:t>USB 1.1 with device and host support</a:t>
            </a:r>
          </a:p>
          <a:p>
            <a:pPr>
              <a:lnSpc>
                <a:spcPct val="100000"/>
              </a:lnSpc>
              <a:spcAft>
                <a:spcPts val="0"/>
              </a:spcAft>
            </a:pPr>
            <a:r>
              <a:rPr lang="en-US" sz="1800" dirty="0"/>
              <a:t>Low-power sleep and dormant modes</a:t>
            </a:r>
          </a:p>
          <a:p>
            <a:pPr>
              <a:lnSpc>
                <a:spcPct val="100000"/>
              </a:lnSpc>
              <a:spcAft>
                <a:spcPts val="0"/>
              </a:spcAft>
            </a:pPr>
            <a:r>
              <a:rPr lang="en-US" sz="1800" dirty="0"/>
              <a:t>Drag-and-drop programming using mass storage over USB</a:t>
            </a:r>
          </a:p>
          <a:p>
            <a:pPr>
              <a:lnSpc>
                <a:spcPct val="100000"/>
              </a:lnSpc>
              <a:spcAft>
                <a:spcPts val="0"/>
              </a:spcAft>
            </a:pPr>
            <a:r>
              <a:rPr lang="en-US" sz="1800" dirty="0"/>
              <a:t>26 × multi-function GPIO pins</a:t>
            </a:r>
          </a:p>
          <a:p>
            <a:pPr>
              <a:lnSpc>
                <a:spcPct val="100000"/>
              </a:lnSpc>
              <a:spcAft>
                <a:spcPts val="0"/>
              </a:spcAft>
            </a:pPr>
            <a:r>
              <a:rPr lang="en-US" sz="1800" dirty="0"/>
              <a:t>2 × SPI, 2 × I2C, 2 × UART, 3 × 12-bit ADC, 16 × controllable PWM channels</a:t>
            </a:r>
          </a:p>
          <a:p>
            <a:pPr>
              <a:lnSpc>
                <a:spcPct val="100000"/>
              </a:lnSpc>
              <a:spcAft>
                <a:spcPts val="0"/>
              </a:spcAft>
            </a:pPr>
            <a:r>
              <a:rPr lang="en-US" sz="1800" dirty="0"/>
              <a:t>Accurate clock and timer on-chip</a:t>
            </a:r>
          </a:p>
          <a:p>
            <a:pPr>
              <a:lnSpc>
                <a:spcPct val="100000"/>
              </a:lnSpc>
              <a:spcAft>
                <a:spcPts val="0"/>
              </a:spcAft>
            </a:pPr>
            <a:r>
              <a:rPr lang="en-US" sz="1800" dirty="0"/>
              <a:t>Temperature sensor</a:t>
            </a:r>
          </a:p>
          <a:p>
            <a:pPr>
              <a:lnSpc>
                <a:spcPct val="100000"/>
              </a:lnSpc>
              <a:spcAft>
                <a:spcPts val="0"/>
              </a:spcAft>
            </a:pPr>
            <a:r>
              <a:rPr lang="en-US" sz="1800" dirty="0"/>
              <a:t>Accelerated floating-point libraries on-chip</a:t>
            </a:r>
          </a:p>
          <a:p>
            <a:pPr>
              <a:lnSpc>
                <a:spcPct val="100000"/>
              </a:lnSpc>
              <a:spcAft>
                <a:spcPts val="0"/>
              </a:spcAft>
            </a:pPr>
            <a:r>
              <a:rPr lang="en-US" sz="1800" dirty="0"/>
              <a:t>8 × Programmable I/O (PIO) state machines for custom peripheral support</a:t>
            </a:r>
          </a:p>
          <a:p>
            <a:pPr>
              <a:lnSpc>
                <a:spcPct val="100000"/>
              </a:lnSpc>
              <a:spcAft>
                <a:spcPts val="0"/>
              </a:spcAft>
            </a:pPr>
            <a:endParaRPr lang="en-US" sz="1800" dirty="0"/>
          </a:p>
          <a:p>
            <a:pPr marL="0" indent="0">
              <a:buNone/>
            </a:pPr>
            <a:r>
              <a:rPr lang="en-US" sz="1800" dirty="0">
                <a:hlinkClick r:id="rId2"/>
              </a:rPr>
              <a:t>https://sketchfab.com/3d-models/raspberry-pi-pico-79aba8c863a14b4682e34e241f2159d2</a:t>
            </a:r>
            <a:endParaRPr lang="en-US" sz="1800" dirty="0"/>
          </a:p>
        </p:txBody>
      </p:sp>
      <p:sp>
        <p:nvSpPr>
          <p:cNvPr id="4" name="Slide Number Placeholder 3">
            <a:extLst>
              <a:ext uri="{FF2B5EF4-FFF2-40B4-BE49-F238E27FC236}">
                <a16:creationId xmlns:a16="http://schemas.microsoft.com/office/drawing/2014/main" id="{AF6FC57D-E738-4653-A04A-9EFF7D661DB7}"/>
              </a:ext>
            </a:extLst>
          </p:cNvPr>
          <p:cNvSpPr>
            <a:spLocks noGrp="1"/>
          </p:cNvSpPr>
          <p:nvPr>
            <p:ph type="sldNum" sz="quarter" idx="12"/>
          </p:nvPr>
        </p:nvSpPr>
        <p:spPr/>
        <p:txBody>
          <a:bodyPr/>
          <a:lstStyle/>
          <a:p>
            <a:fld id="{24C8C45C-947F-4981-8B3F-4F32E973C901}" type="slidenum">
              <a:rPr lang="da-DK" smtClean="0"/>
              <a:pPr/>
              <a:t>7</a:t>
            </a:fld>
            <a:endParaRPr lang="da-DK" dirty="0"/>
          </a:p>
        </p:txBody>
      </p:sp>
      <p:sp>
        <p:nvSpPr>
          <p:cNvPr id="5" name="Date Placeholder 4">
            <a:extLst>
              <a:ext uri="{FF2B5EF4-FFF2-40B4-BE49-F238E27FC236}">
                <a16:creationId xmlns:a16="http://schemas.microsoft.com/office/drawing/2014/main" id="{F4A63CA9-6DEE-4B60-BC19-8468D5D52FDB}"/>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41813169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1ACD-A7BB-42A8-8442-0431DFEC28D4}"/>
              </a:ext>
            </a:extLst>
          </p:cNvPr>
          <p:cNvSpPr>
            <a:spLocks noGrp="1"/>
          </p:cNvSpPr>
          <p:nvPr>
            <p:ph type="title"/>
          </p:nvPr>
        </p:nvSpPr>
        <p:spPr/>
        <p:txBody>
          <a:bodyPr/>
          <a:lstStyle/>
          <a:p>
            <a:r>
              <a:rPr lang="da-DK" dirty="0"/>
              <a:t>Book</a:t>
            </a:r>
            <a:endParaRPr lang="en-US" dirty="0"/>
          </a:p>
        </p:txBody>
      </p:sp>
      <p:pic>
        <p:nvPicPr>
          <p:cNvPr id="6" name="Content Placeholder 5">
            <a:extLst>
              <a:ext uri="{FF2B5EF4-FFF2-40B4-BE49-F238E27FC236}">
                <a16:creationId xmlns:a16="http://schemas.microsoft.com/office/drawing/2014/main" id="{43886B13-506B-453A-9E7F-7A57EC6182F1}"/>
              </a:ext>
            </a:extLst>
          </p:cNvPr>
          <p:cNvPicPr>
            <a:picLocks noGrp="1" noChangeAspect="1"/>
          </p:cNvPicPr>
          <p:nvPr>
            <p:ph idx="1"/>
          </p:nvPr>
        </p:nvPicPr>
        <p:blipFill>
          <a:blip r:embed="rId2"/>
          <a:stretch>
            <a:fillRect/>
          </a:stretch>
        </p:blipFill>
        <p:spPr>
          <a:xfrm>
            <a:off x="3934466" y="476537"/>
            <a:ext cx="3439728" cy="5096413"/>
          </a:xfrm>
          <a:prstGeom prst="rect">
            <a:avLst/>
          </a:prstGeom>
        </p:spPr>
      </p:pic>
      <p:sp>
        <p:nvSpPr>
          <p:cNvPr id="4" name="Slide Number Placeholder 3">
            <a:extLst>
              <a:ext uri="{FF2B5EF4-FFF2-40B4-BE49-F238E27FC236}">
                <a16:creationId xmlns:a16="http://schemas.microsoft.com/office/drawing/2014/main" id="{417CBE8E-3E2B-40A4-B3A1-4EA1FB183AD2}"/>
              </a:ext>
            </a:extLst>
          </p:cNvPr>
          <p:cNvSpPr>
            <a:spLocks noGrp="1"/>
          </p:cNvSpPr>
          <p:nvPr>
            <p:ph type="sldNum" sz="quarter" idx="12"/>
          </p:nvPr>
        </p:nvSpPr>
        <p:spPr/>
        <p:txBody>
          <a:bodyPr/>
          <a:lstStyle/>
          <a:p>
            <a:fld id="{24C8C45C-947F-4981-8B3F-4F32E973C901}" type="slidenum">
              <a:rPr lang="da-DK" smtClean="0"/>
              <a:pPr/>
              <a:t>70</a:t>
            </a:fld>
            <a:endParaRPr lang="da-DK" dirty="0"/>
          </a:p>
        </p:txBody>
      </p:sp>
      <p:sp>
        <p:nvSpPr>
          <p:cNvPr id="5" name="Date Placeholder 4">
            <a:extLst>
              <a:ext uri="{FF2B5EF4-FFF2-40B4-BE49-F238E27FC236}">
                <a16:creationId xmlns:a16="http://schemas.microsoft.com/office/drawing/2014/main" id="{950D15F8-2E6C-4BF9-BA3E-32AE4E93E083}"/>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664841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0FC7F-E431-435C-8E25-6C0355E88FCB}"/>
              </a:ext>
            </a:extLst>
          </p:cNvPr>
          <p:cNvSpPr>
            <a:spLocks noGrp="1"/>
          </p:cNvSpPr>
          <p:nvPr>
            <p:ph type="title"/>
          </p:nvPr>
        </p:nvSpPr>
        <p:spPr/>
        <p:txBody>
          <a:bodyPr/>
          <a:lstStyle/>
          <a:p>
            <a:r>
              <a:rPr lang="da-DK" dirty="0"/>
              <a:t>Hvad er specielt ved </a:t>
            </a:r>
            <a:r>
              <a:rPr lang="da-DK" dirty="0" err="1"/>
              <a:t>RPiP</a:t>
            </a:r>
            <a:endParaRPr lang="en-US" dirty="0"/>
          </a:p>
        </p:txBody>
      </p:sp>
      <p:sp>
        <p:nvSpPr>
          <p:cNvPr id="3" name="Content Placeholder 2">
            <a:extLst>
              <a:ext uri="{FF2B5EF4-FFF2-40B4-BE49-F238E27FC236}">
                <a16:creationId xmlns:a16="http://schemas.microsoft.com/office/drawing/2014/main" id="{934FB7FE-EB40-4F8D-A676-A3C1F92F9053}"/>
              </a:ext>
            </a:extLst>
          </p:cNvPr>
          <p:cNvSpPr>
            <a:spLocks noGrp="1"/>
          </p:cNvSpPr>
          <p:nvPr>
            <p:ph idx="1"/>
          </p:nvPr>
        </p:nvSpPr>
        <p:spPr>
          <a:xfrm>
            <a:off x="572399" y="1259457"/>
            <a:ext cx="11418317" cy="4453742"/>
          </a:xfrm>
        </p:spPr>
        <p:txBody>
          <a:bodyPr/>
          <a:lstStyle/>
          <a:p>
            <a:r>
              <a:rPr lang="da-DK" dirty="0"/>
              <a:t>Ingen operativsystem !!, men filsystem uf2 (</a:t>
            </a:r>
            <a:r>
              <a:rPr lang="da-DK" dirty="0" err="1"/>
              <a:t>microsoft</a:t>
            </a:r>
            <a:r>
              <a:rPr lang="da-DK" dirty="0"/>
              <a:t>) og </a:t>
            </a:r>
            <a:r>
              <a:rPr lang="en-US" dirty="0" err="1"/>
              <a:t>boatloader</a:t>
            </a:r>
            <a:r>
              <a:rPr lang="en-US" dirty="0"/>
              <a:t> (</a:t>
            </a:r>
            <a:r>
              <a:rPr lang="en-US" dirty="0" err="1"/>
              <a:t>bootselect</a:t>
            </a:r>
            <a:r>
              <a:rPr lang="en-US" dirty="0"/>
              <a:t>)</a:t>
            </a:r>
            <a:endParaRPr lang="da-DK" dirty="0"/>
          </a:p>
          <a:p>
            <a:r>
              <a:rPr lang="da-DK" dirty="0"/>
              <a:t>Meget lavt strømforbrug (for en typisk applikation en faktor 100 i forhold til  RPi4) </a:t>
            </a:r>
          </a:p>
          <a:p>
            <a:r>
              <a:rPr lang="da-DK" dirty="0"/>
              <a:t>Billig </a:t>
            </a:r>
            <a:r>
              <a:rPr lang="da-DK" dirty="0" err="1"/>
              <a:t>RPiP</a:t>
            </a:r>
            <a:r>
              <a:rPr lang="da-DK" dirty="0"/>
              <a:t> 24dkr (hvis den kan fås !), processor RP2040 sælges løst.</a:t>
            </a:r>
          </a:p>
          <a:p>
            <a:r>
              <a:rPr lang="da-DK" dirty="0"/>
              <a:t>Meget fleksibel I/O, </a:t>
            </a:r>
            <a:r>
              <a:rPr lang="da-DK" dirty="0" err="1"/>
              <a:t>relokerbare</a:t>
            </a:r>
            <a:r>
              <a:rPr lang="da-DK" dirty="0"/>
              <a:t> i/o-funktioner, programmerbar I/O (PIO) </a:t>
            </a:r>
          </a:p>
          <a:p>
            <a:r>
              <a:rPr lang="da-DK" dirty="0"/>
              <a:t>Flere muligheder for low power via dynamisk klokfrekvens, </a:t>
            </a:r>
            <a:r>
              <a:rPr lang="da-DK" dirty="0" err="1"/>
              <a:t>sleep</a:t>
            </a:r>
            <a:r>
              <a:rPr lang="da-DK" dirty="0"/>
              <a:t> og </a:t>
            </a:r>
            <a:r>
              <a:rPr lang="da-DK" dirty="0" err="1"/>
              <a:t>dorment</a:t>
            </a:r>
            <a:r>
              <a:rPr lang="da-DK" dirty="0"/>
              <a:t> mode.</a:t>
            </a:r>
          </a:p>
          <a:p>
            <a:r>
              <a:rPr lang="da-DK" dirty="0"/>
              <a:t>Udviklingsmiljøer: C/C++, </a:t>
            </a:r>
            <a:r>
              <a:rPr lang="da-DK" dirty="0" err="1"/>
              <a:t>MicroPython</a:t>
            </a:r>
            <a:r>
              <a:rPr lang="da-DK" dirty="0"/>
              <a:t>, </a:t>
            </a:r>
            <a:r>
              <a:rPr lang="da-DK" dirty="0" err="1"/>
              <a:t>CircuitPython</a:t>
            </a:r>
            <a:r>
              <a:rPr lang="da-DK" dirty="0"/>
              <a:t> (</a:t>
            </a:r>
            <a:r>
              <a:rPr lang="da-DK" dirty="0" err="1"/>
              <a:t>Adafruit</a:t>
            </a:r>
            <a:r>
              <a:rPr lang="da-DK" dirty="0"/>
              <a:t>), Arduino kommer og (Java ME måske??!)</a:t>
            </a:r>
          </a:p>
          <a:p>
            <a:endParaRPr lang="en-US" dirty="0"/>
          </a:p>
        </p:txBody>
      </p:sp>
      <p:sp>
        <p:nvSpPr>
          <p:cNvPr id="4" name="Slide Number Placeholder 3">
            <a:extLst>
              <a:ext uri="{FF2B5EF4-FFF2-40B4-BE49-F238E27FC236}">
                <a16:creationId xmlns:a16="http://schemas.microsoft.com/office/drawing/2014/main" id="{5CA2380F-9F77-4B38-89AD-BE8D764B0A7E}"/>
              </a:ext>
            </a:extLst>
          </p:cNvPr>
          <p:cNvSpPr>
            <a:spLocks noGrp="1"/>
          </p:cNvSpPr>
          <p:nvPr>
            <p:ph type="sldNum" sz="quarter" idx="12"/>
          </p:nvPr>
        </p:nvSpPr>
        <p:spPr/>
        <p:txBody>
          <a:bodyPr/>
          <a:lstStyle/>
          <a:p>
            <a:fld id="{24C8C45C-947F-4981-8B3F-4F32E973C901}" type="slidenum">
              <a:rPr lang="da-DK" smtClean="0"/>
              <a:pPr/>
              <a:t>8</a:t>
            </a:fld>
            <a:endParaRPr lang="da-DK" dirty="0"/>
          </a:p>
        </p:txBody>
      </p:sp>
      <p:sp>
        <p:nvSpPr>
          <p:cNvPr id="5" name="Date Placeholder 4">
            <a:extLst>
              <a:ext uri="{FF2B5EF4-FFF2-40B4-BE49-F238E27FC236}">
                <a16:creationId xmlns:a16="http://schemas.microsoft.com/office/drawing/2014/main" id="{E83E06E9-490F-41A4-BBBF-2B2221A4AFB6}"/>
              </a:ext>
            </a:extLst>
          </p:cNvPr>
          <p:cNvSpPr>
            <a:spLocks noGrp="1"/>
          </p:cNvSpPr>
          <p:nvPr>
            <p:ph type="dt" sz="half" idx="10"/>
          </p:nvPr>
        </p:nvSpPr>
        <p:spPr/>
        <p:txBody>
          <a:bodyPr/>
          <a:lstStyle/>
          <a:p>
            <a:endParaRPr lang="da-DK" dirty="0"/>
          </a:p>
        </p:txBody>
      </p:sp>
      <p:pic>
        <p:nvPicPr>
          <p:cNvPr id="6" name="Picture 5">
            <a:extLst>
              <a:ext uri="{FF2B5EF4-FFF2-40B4-BE49-F238E27FC236}">
                <a16:creationId xmlns:a16="http://schemas.microsoft.com/office/drawing/2014/main" id="{CBE9AED7-4681-44DD-81CD-D22A8D6BFD1D}"/>
              </a:ext>
            </a:extLst>
          </p:cNvPr>
          <p:cNvPicPr>
            <a:picLocks noChangeAspect="1"/>
          </p:cNvPicPr>
          <p:nvPr/>
        </p:nvPicPr>
        <p:blipFill>
          <a:blip r:embed="rId2"/>
          <a:stretch>
            <a:fillRect/>
          </a:stretch>
        </p:blipFill>
        <p:spPr>
          <a:xfrm rot="19504724">
            <a:off x="4246363" y="5232486"/>
            <a:ext cx="1749704" cy="566977"/>
          </a:xfrm>
          <a:prstGeom prst="rect">
            <a:avLst/>
          </a:prstGeom>
        </p:spPr>
      </p:pic>
    </p:spTree>
    <p:extLst>
      <p:ext uri="{BB962C8B-B14F-4D97-AF65-F5344CB8AC3E}">
        <p14:creationId xmlns:p14="http://schemas.microsoft.com/office/powerpoint/2010/main" val="253738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3C21EEC-9D36-4762-8CFC-579DAB73FEB4}"/>
              </a:ext>
            </a:extLst>
          </p:cNvPr>
          <p:cNvSpPr>
            <a:spLocks noGrp="1"/>
          </p:cNvSpPr>
          <p:nvPr>
            <p:ph type="ctrTitle"/>
          </p:nvPr>
        </p:nvSpPr>
        <p:spPr/>
        <p:txBody>
          <a:bodyPr/>
          <a:lstStyle/>
          <a:p>
            <a:r>
              <a:rPr lang="da-DK" dirty="0"/>
              <a:t>Udviklingsmiljø</a:t>
            </a:r>
            <a:endParaRPr lang="en-US" dirty="0"/>
          </a:p>
        </p:txBody>
      </p:sp>
      <p:sp>
        <p:nvSpPr>
          <p:cNvPr id="7" name="Subtitle 6">
            <a:extLst>
              <a:ext uri="{FF2B5EF4-FFF2-40B4-BE49-F238E27FC236}">
                <a16:creationId xmlns:a16="http://schemas.microsoft.com/office/drawing/2014/main" id="{930AAF03-2AFE-451E-A041-E692C404A625}"/>
              </a:ext>
            </a:extLst>
          </p:cNvPr>
          <p:cNvSpPr>
            <a:spLocks noGrp="1"/>
          </p:cNvSpPr>
          <p:nvPr>
            <p:ph type="subTitle" idx="1"/>
          </p:nvPr>
        </p:nvSpPr>
        <p:spPr/>
        <p:txBody>
          <a:bodyPr/>
          <a:lstStyle/>
          <a:p>
            <a:endParaRPr lang="en-US"/>
          </a:p>
        </p:txBody>
      </p:sp>
      <p:sp>
        <p:nvSpPr>
          <p:cNvPr id="5" name="Date Placeholder 4">
            <a:extLst>
              <a:ext uri="{FF2B5EF4-FFF2-40B4-BE49-F238E27FC236}">
                <a16:creationId xmlns:a16="http://schemas.microsoft.com/office/drawing/2014/main" id="{FC68A028-6A64-4DCC-A278-28B957BB9670}"/>
              </a:ext>
            </a:extLst>
          </p:cNvPr>
          <p:cNvSpPr>
            <a:spLocks noGrp="1"/>
          </p:cNvSpPr>
          <p:nvPr>
            <p:ph type="dt" sz="half" idx="2"/>
          </p:nvPr>
        </p:nvSpPr>
        <p:spPr/>
        <p:txBody>
          <a:bodyPr/>
          <a:lstStyle/>
          <a:p>
            <a:endParaRPr lang="da-DK" dirty="0"/>
          </a:p>
        </p:txBody>
      </p:sp>
      <p:sp>
        <p:nvSpPr>
          <p:cNvPr id="4" name="Slide Number Placeholder 3">
            <a:extLst>
              <a:ext uri="{FF2B5EF4-FFF2-40B4-BE49-F238E27FC236}">
                <a16:creationId xmlns:a16="http://schemas.microsoft.com/office/drawing/2014/main" id="{0D5D9E60-F9BE-4B8F-82EC-6E227AA69641}"/>
              </a:ext>
            </a:extLst>
          </p:cNvPr>
          <p:cNvSpPr>
            <a:spLocks noGrp="1"/>
          </p:cNvSpPr>
          <p:nvPr>
            <p:ph type="sldNum" sz="quarter" idx="4"/>
          </p:nvPr>
        </p:nvSpPr>
        <p:spPr/>
        <p:txBody>
          <a:bodyPr/>
          <a:lstStyle/>
          <a:p>
            <a:fld id="{24C8C45C-947F-4981-8B3F-4F32E973C901}" type="slidenum">
              <a:rPr lang="da-DK" smtClean="0"/>
              <a:pPr/>
              <a:t>9</a:t>
            </a:fld>
            <a:endParaRPr lang="da-DK" dirty="0"/>
          </a:p>
        </p:txBody>
      </p:sp>
    </p:spTree>
    <p:extLst>
      <p:ext uri="{BB962C8B-B14F-4D97-AF65-F5344CB8AC3E}">
        <p14:creationId xmlns:p14="http://schemas.microsoft.com/office/powerpoint/2010/main" val="11058667"/>
      </p:ext>
    </p:extLst>
  </p:cSld>
  <p:clrMapOvr>
    <a:masterClrMapping/>
  </p:clrMapOvr>
</p:sld>
</file>

<file path=ppt/theme/theme1.xml><?xml version="1.0" encoding="utf-8"?>
<a:theme xmlns:a="http://schemas.openxmlformats.org/drawingml/2006/main" name="Blank">
  <a:themeElements>
    <a:clrScheme name="UCN">
      <a:dk1>
        <a:sysClr val="windowText" lastClr="000000"/>
      </a:dk1>
      <a:lt1>
        <a:sysClr val="window" lastClr="FFFFFF"/>
      </a:lt1>
      <a:dk2>
        <a:srgbClr val="FFEFCA"/>
      </a:dk2>
      <a:lt2>
        <a:srgbClr val="FDC5C4"/>
      </a:lt2>
      <a:accent1>
        <a:srgbClr val="004250"/>
      </a:accent1>
      <a:accent2>
        <a:srgbClr val="FFCB4F"/>
      </a:accent2>
      <a:accent3>
        <a:srgbClr val="BED6DB"/>
      </a:accent3>
      <a:accent4>
        <a:srgbClr val="0046AD"/>
      </a:accent4>
      <a:accent5>
        <a:srgbClr val="4C7A84"/>
      </a:accent5>
      <a:accent6>
        <a:srgbClr val="F7403A"/>
      </a:accent6>
      <a:hlink>
        <a:srgbClr val="0046AD"/>
      </a:hlink>
      <a:folHlink>
        <a:srgbClr val="4C7A84"/>
      </a:folHlink>
    </a:clrScheme>
    <a:fontScheme name="UC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36000" rIns="72000" bIns="36000" rtlCol="0" anchor="ctr"/>
      <a:lstStyle>
        <a:defPPr algn="ctr">
          <a:defRPr sz="20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360000" indent="-360000" algn="l">
          <a:lnSpc>
            <a:spcPct val="95000"/>
          </a:lnSpc>
          <a:spcAft>
            <a:spcPts val="1417"/>
          </a:spcAft>
          <a:buClr>
            <a:schemeClr val="tx2"/>
          </a:buClr>
          <a:buFont typeface="Verdana" panose="020B0604030504040204" pitchFamily="34" charset="0"/>
          <a:buChar char="●"/>
          <a:defRPr sz="2400" dirty="0" err="1" smtClean="0"/>
        </a:defPPr>
      </a:lstStyle>
    </a:txDef>
  </a:objectDefaults>
  <a:extraClrSchemeLst/>
  <a:extLst>
    <a:ext uri="{05A4C25C-085E-4340-85A3-A5531E510DB2}">
      <thm15:themeFamily xmlns:thm15="http://schemas.microsoft.com/office/thememl/2012/main" name="UCNSkabelon.pptm" id="{43FE28E7-D1C2-48BF-BB58-A41DAF42B434}" vid="{3A69DB5D-AD06-484C-A36B-5D3B1728B40C}"/>
    </a:ext>
  </a:extLst>
</a:theme>
</file>

<file path=ppt/theme/theme2.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documentContentValidatorConfiguration":{"enableDocumentContentValidator":false,"documentContentValidatorVersion":0},"elementsMetadata":[],"slideId":"637136493142034169","enableDocumentContentUpdater":true,"version":"1.10"}]]></TemplafySlideTemplateConfiguration>
</file>

<file path=customXml/item10.xml><?xml version="1.0" encoding="utf-8"?>
<TemplafySlideFormConfiguration><![CDATA[{"formFields":[],"formDataEntries":[]}]]></TemplafySlideFormConfiguration>
</file>

<file path=customXml/item11.xml><?xml version="1.0" encoding="utf-8"?>
<TemplafySlideTemplateConfiguration><![CDATA[{"documentContentValidatorConfiguration":{"enableDocumentContentValidator":false,"documentContentValidatorVersion":0},"elementsMetadata":[],"slideId":"637354266370300810","enableDocumentContentUpdater":true,"version":"1.10"}]]></TemplafySlideTemplateConfiguration>
</file>

<file path=customXml/item12.xml><?xml version="1.0" encoding="utf-8"?>
<TemplafySlideTemplateConfiguration><![CDATA[{"documentContentValidatorConfiguration":{"enableDocumentContentValidator":false,"documentContentValidatorVersion":0},"elementsMetadata":[],"slideId":"637136493142190677","enableDocumentContentUpdater":true,"version":"1.10"}]]></TemplafySlideTemplateConfiguration>
</file>

<file path=customXml/item13.xml><?xml version="1.0" encoding="utf-8"?>
<TemplafySlideFormConfiguration><![CDATA[{"formFields":[],"formDataEntries":[]}]]></TemplafySlideFormConfiguration>
</file>

<file path=customXml/item14.xml><?xml version="1.0" encoding="utf-8"?>
<TemplafySlideFormConfiguration><![CDATA[{"formFields":[],"formDataEntries":[]}]]></TemplafySlideFormConfiguration>
</file>

<file path=customXml/item15.xml><?xml version="1.0" encoding="utf-8"?>
<TemplafyTemplateConfiguration><![CDATA[{"elementsMetadata":[{"type":"shape","id":"b3ab3b68-07d7-412c-a8d8-05187ba73443","elementConfiguration":{"binding":"UserProfile.Street.Department_{{DocumentLanguage}}","disableUpdates":false,"type":"text"}},{"type":"shape","id":"00eeae4a-0b54-4f9d-b418-f68f93a37eb4","elementConfiguration":{"binding":"UserProfile.Name","disableUpdates":false,"type":"text"}},{"type":"shape","id":"fd036f81-2110-4d13-8765-638a2b3b3f98","elementConfiguration":{"inheritDimensions":"inheritNone","height":"1.09 cm","binding":"UserProfile.LogoInsertion.LogoPP_Green_{{DocumentLanguage}}","disableUpdates":false,"type":"image"}},{"type":"shape","id":"ddabdb1f-56e3-4b6c-aa3f-0737e60b20a7","elementConfiguration":{"binding":"UserProfile.Street.Department_{{DocumentLanguage}}","disableUpdates":false,"type":"text"}},{"type":"shape","id":"3ad5da40-b162-4b9c-8e19-c824ae306edf","elementConfiguration":{"binding":"UserProfile.Name","disableUpdates":false,"type":"text"}},{"type":"shape","id":"d5eec61c-ab12-49e1-a909-726380c138d6","elementConfiguration":{"inheritDimensions":"inheritNone","height":"1.09 cm","binding":"UserProfile.LogoInsertion.LogoPP_White_{{DocumentLanguage}}","disableUpdates":false,"type":"image"}},{"type":"shape","id":"25f0ae42-4b81-45d0-a256-1a509a99883d","elementConfiguration":{"binding":"UserProfile.Street.Department_{{DocumentLanguage}}","disableUpdates":false,"type":"text"}},{"type":"shape","id":"73695348-2bf4-4838-9e65-187a563bc1f6","elementConfiguration":{"binding":"UserProfile.Name","disableUpdates":false,"type":"text"}},{"type":"shape","id":"74c9c233-be34-40a3-8601-79133d0e27d6","elementConfiguration":{"inheritDimensions":"inheritNone","height":"1.09 cm","binding":"UserProfile.LogoInsertion.LogoPP_White_{{DocumentLanguage}}","disableUpdates":false,"type":"image"}},{"type":"shape","id":"c0035f41-0dfc-475b-875b-4c6dc0a79547","elementConfiguration":{"binding":"UserProfile.Street.Department_{{DocumentLanguage}}","disableUpdates":false,"type":"text"}},{"type":"shape","id":"60ef32d7-fbf4-4920-ad91-8bf06bc59d8b","elementConfiguration":{"binding":"UserProfile.Name","disableUpdates":false,"type":"text"}},{"type":"shape","id":"97436f42-285d-4b11-947b-3cb5ec1b6230","elementConfiguration":{"format":"{{DateFormats.GeneralDate}}","binding":"Form.Date","visibility":{"action":"hide","binding":"Form.IncludeDate.Valg","operator":"equals","compareValue":"Ingen dato"},"disableUpdates":false,"type":"date"}},{"type":"shape","id":"0ecf05e3-ac50-49ae-bb08-fcdd2a06b1a1","elementConfiguration":{"inheritDimensions":"inheritNone","height":"1.09 cm","binding":"UserProfile.LogoInsertion.LogoPP_White_{{DocumentLanguage}}","disableUpdates":false,"type":"image"}},{"type":"shape","id":"d18a66e1-b293-417f-8af1-7f975334a120","elementConfiguration":{"inheritDimensions":"inheritNone","height":"2.7 cm","binding":"UserProfile.LogoInsertion.LogoPP_Center_{{DocumentLanguage}}","disableUpdates":false,"type":"image"}},{"type":"shape","id":"b544baff-6716-49bb-9e91-d4e6b5d23bd4","elementConfiguration":{"binding":"UserProfile.Street.Department_{{DocumentLanguage}}","disableUpdates":false,"type":"text"}},{"type":"shape","id":"134606f7-02d0-49f0-b15b-0792b7363b6f","elementConfiguration":{"binding":"UserProfile.Name","disableUpdates":false,"type":"text"}},{"type":"shape","id":"8c3c0e36-3084-4296-8171-3c46dfbfd436","elementConfiguration":{"inheritDimensions":"inheritNone","height":"1.09 cm","binding":"UserProfile.LogoInsertion.LogoPP_Green_{{DocumentLanguage}}","disableUpdates":false,"type":"image"}},{"type":"shape","id":"c7adb301-e46c-4e96-bd00-319b5ee42c07","elementConfiguration":{"binding":"UserProfile.Street.Department_{{DocumentLanguage}}","disableUpdates":false,"type":"text"}},{"type":"shape","id":"a6d773c4-5d95-492e-8eff-e206d226f737","elementConfiguration":{"binding":"UserProfile.Name","disableUpdates":false,"type":"text"}},{"type":"shape","id":"b5bba519-d240-432c-8544-3f13f1d9c497","elementConfiguration":{"format":"{{DateFormats.GeneralDate}}","binding":"Form.Date","visibility":{"action":"hide","binding":"Form.IncludeDate.Valg","operator":"equals","compareValue":"Ingen dato"},"disableUpdates":false,"type":"date"}},{"type":"shape","id":"f1b185f4-09e0-4ff4-a9aa-c060abf4d031","elementConfiguration":{"inheritDimensions":"inheritNone","height":"1.09 cm","binding":"UserProfile.LogoInsertion.LogoPP_Green_{{DocumentLanguage}}","disableUpdates":false,"type":"image"}},{"type":"shape","id":"20842739-553f-4533-9371-007932a7c5db","elementConfiguration":{"binding":"UserProfile.Street.Department_{{DocumentLanguage}}","disableUpdates":false,"type":"text"}},{"type":"shape","id":"2803153d-9d8d-444e-a562-8bf66bf60d9c","elementConfiguration":{"binding":"UserProfile.Name","disableUpdates":false,"type":"text"}},{"type":"shape","id":"beacd391-c4b4-4812-89e1-4b9b197ed158","elementConfiguration":{"inheritDimensions":"inheritNone","height":"1.09 cm","binding":"UserProfile.LogoInsertion.LogoPP_White_{{DocumentLanguage}}","disableUpdates":false,"type":"image"}},{"type":"shape","id":"6e694835-3f6c-4e6f-a8f6-eb4877bb88e8","elementConfiguration":{"binding":"UserProfile.Street.Department_{{DocumentLanguage}}","disableUpdates":false,"type":"text"}},{"type":"shape","id":"c350ce41-268e-462b-965e-fcd4b26fe42e","elementConfiguration":{"binding":"UserProfile.Name","disableUpdates":false,"type":"text"}},{"type":"shape","id":"044bd812-0181-46ae-8ae0-8b15d4428bce","elementConfiguration":{"inheritDimensions":"inheritNone","height":"1.09 cm","binding":"UserProfile.LogoInsertion.LogoPP_White_{{DocumentLanguage}}","disableUpdates":false,"type":"image"}},{"type":"shape","id":"377e1c9f-bb91-43f0-9e00-cd24b57cc321","elementConfiguration":{"binding":"UserProfile.Street.Department_{{DocumentLanguage}}","disableUpdates":false,"type":"text"}},{"type":"shape","id":"3291bf76-0796-4a76-b0ab-5bfc787d4db0","elementConfiguration":{"binding":"UserProfile.Name","disableUpdates":false,"type":"text"}},{"type":"shape","id":"4b1a12bd-4f6a-4100-8cb4-edebe4ed1146","elementConfiguration":{"format":"{{DateFormats.GeneralDate}}","binding":"Form.Date","visibility":{"action":"hide","binding":"Form.IncludeDate.Valg","operator":"equals","compareValue":"Ingen dato","compareValues":[]},"disableUpdates":false,"type":"date"}},{"type":"shape","id":"eb5bb207-b0dd-48af-8c47-f7ee4debe53a","elementConfiguration":{"inheritDimensions":"inheritNone","height":"1.09 cm","binding":"UserProfile.LogoInsertion.LogoPP_White_{{DocumentLanguage}}","disableUpdates":false,"type":"image"}},{"type":"shape","id":"0577bbcd-e926-4821-ae51-ab891549d067","elementConfiguration":{"binding":"UserProfile.Street.Department_{{DocumentLanguage}}","disableUpdates":false,"type":"text"}},{"type":"shape","id":"fe7480de-d8ca-464c-b1d2-3db3c528c0c4","elementConfiguration":{"binding":"UserProfile.Name","disableUpdates":false,"type":"text"}},{"type":"shape","id":"ba97702d-99ad-48eb-a98f-71bce89a2e2e","elementConfiguration":{"inheritDimensions":"inheritNone","height":"1.09 cm","binding":"UserProfile.LogoInsertion.LogoPP_Green_{{DocumentLanguage}}","disableUpdates":false,"type":"image"}},{"type":"shape","id":"fcd9201a-d95e-48ad-847b-b8b72294b777","elementConfiguration":{"binding":"UserProfile.Street.Department_{{DocumentLanguage}}","disableUpdates":false,"type":"text"}},{"type":"shape","id":"0f4b40c6-b0e2-4e79-af8b-88db4a1f2a37","elementConfiguration":{"binding":"UserProfile.Name","disableUpdates":false,"type":"text"}},{"type":"shape","id":"c5e614cd-9e82-41c2-a177-52bc444ce5e3","elementConfiguration":{"inheritDimensions":"inheritNone","height":"1.09 cm","binding":"UserProfile.LogoInsertion.LogoPP_White_{{DocumentLanguage}}","disableUpdates":false,"type":"image"}},{"type":"shape","id":"d327a152-761a-4f31-8e0a-40a9795f3d14","elementConfiguration":{"binding":"UserProfile.Street.Department_{{DocumentLanguage}}","disableUpdates":false,"type":"text"}},{"type":"shape","id":"adb2b743-42a8-4497-a579-2fe236bed4b1","elementConfiguration":{"binding":"UserProfile.Name","disableUpdates":false,"type":"text"}},{"type":"shape","id":"011d3b68-0253-4799-8899-2378df74a45b","elementConfiguration":{"format":"{{DateFormats.GeneralDate}}","binding":"Form.Date","visibility":{"action":"hide","binding":"Form.IncludeDate.Valg","operator":"equals","compareValue":"Ingen dato"},"disableUpdates":false,"type":"date"}},{"type":"shape","id":"f01a040a-5089-4d98-a792-53de3d072916","elementConfiguration":{"inheritDimensions":"inheritNone","height":"1.09 cm","binding":"UserProfile.LogoInsertion.LogoPP_Green_{{DocumentLanguage}}","disableUpdates":false,"type":"image"}},{"type":"shape","id":"8488a318-8bcb-453c-9b88-e5c8076f0dca","elementConfiguration":{"binding":"UserProfile.Street.Department_{{DocumentLanguage}}","disableUpdates":false,"type":"text"}},{"type":"shape","id":"dbbf45e3-22bf-449e-82bd-977291efdb76","elementConfiguration":{"binding":"UserProfile.Name","disableUpdates":false,"type":"text"}},{"type":"shape","id":"4f9781bb-7cbb-42fe-a532-ea4ad8433ef7","elementConfiguration":{"inheritDimensions":"inheritNone","height":"1.09 cm","binding":"UserProfile.LogoInsertion.LogoPP_White_{{DocumentLanguage}}","disableUpdates":false,"type":"image"}}],"transformationConfigurations":[{"language":"{{DocumentLanguage}}","disableUpdates":false,"type":"proofingLanguage"}],"templateName":"PowerPoint Skabelon med eksempler","templateDescription":"16:9 til skærmbrug","enableDocumentContentUpdater":true,"version":"1.10"}]]></TemplafyTemplateConfiguration>
</file>

<file path=customXml/item16.xml><?xml version="1.0" encoding="utf-8"?>
<TemplafySlideTemplateConfiguration><![CDATA[{"documentContentValidatorConfiguration":{"enableDocumentContentValidator":false,"documentContentValidatorVersion":0},"elementsMetadata":[],"slideId":"637147678904465260","enableDocumentContentUpdater":true,"version":"1.10"}]]></TemplafySlideTemplateConfiguration>
</file>

<file path=customXml/item17.xml><?xml version="1.0" encoding="utf-8"?>
<TemplafySlideTemplateConfiguration><![CDATA[{"documentContentValidatorConfiguration":{"enableDocumentContentValidator":false,"documentContentValidatorVersion":0},"elementsMetadata":[],"slideId":"637344593785002103","enableDocumentContentUpdater":true,"version":"1.10"}]]></TemplafySlideTemplateConfiguration>
</file>

<file path=customXml/item18.xml><?xml version="1.0" encoding="utf-8"?>
<TemplafySlideFormConfiguration><![CDATA[{"formFields":[],"formDataEntries":[]}]]></TemplafySlideFormConfiguration>
</file>

<file path=customXml/item2.xml><?xml version="1.0" encoding="utf-8"?>
<TemplafySlideTemplateConfiguration><![CDATA[{"documentContentValidatorConfiguration":{"enableDocumentContentValidator":false,"documentContentValidatorVersion":0},"elementsMetadata":[],"slideId":"637354266370456947","enableDocumentContentUpdater":true,"version":"1.10"}]]></TemplafySlideTemplateConfiguration>
</file>

<file path=customXml/item3.xml><?xml version="1.0" encoding="utf-8"?>
<TemplafySlideFormConfiguration><![CDATA[{"formFields":[],"formDataEntries":[]}]]></TemplafySlideFormConfiguration>
</file>

<file path=customXml/item4.xml><?xml version="1.0" encoding="utf-8"?>
<TemplafySlideFormConfiguration><![CDATA[{"formFields":[],"formDataEntries":[]}]]></TemplafySlideFormConfiguration>
</file>

<file path=customXml/item5.xml><?xml version="1.0" encoding="utf-8"?>
<TemplafySlideFormConfiguration><![CDATA[{"formFields":[],"formDataEntries":[]}]]></TemplafySlideFormConfiguration>
</file>

<file path=customXml/item6.xml><?xml version="1.0" encoding="utf-8"?>
<TemplafySlideFormConfiguration><![CDATA[{"formFields":[],"formDataEntries":[]}]]></TemplafySlideFormConfiguration>
</file>

<file path=customXml/item7.xml><?xml version="1.0" encoding="utf-8"?>
<TemplafySlideTemplateConfiguration><![CDATA[{"documentContentValidatorConfiguration":{"enableDocumentContentValidator":false,"documentContentValidatorVersion":0},"elementsMetadata":[],"slideId":"637354266370456946","enableDocumentContentUpdater":true,"version":"1.10"}]]></TemplafySlideTemplateConfiguration>
</file>

<file path=customXml/item8.xml><?xml version="1.0" encoding="utf-8"?>
<TemplafyFormConfiguration><![CDATA[{"formFields":[{"required":false,"type":"datePicker","name":"Date","label":"Dato","helpTexts":{"prefix":"","postfix":""},"spacing":{},"fullyQualifiedName":"Date"},{"dataSource":"IncludeDate","displayColumn":"valg","hideIfNoUserInteractionRequired":false,"distinct":true,"required":false,"autoSelectFirstOption":true,"type":"dropDown","name":"IncludeDate","label":"Medtag dato på forsiden","helpTexts":{"prefix":"","postfix":""},"spacing":{},"fullyQualifiedName":"IncludeDate"}],"formDataEntries":[{"name":"Date","value":"Msl68GuKjdXXnGOTeaMJZg=="},{"name":"IncludeDate","value":"XXgRnejH0iYPBk+yu66l/g=="}]}]]></TemplafyFormConfiguration>
</file>

<file path=customXml/item9.xml><?xml version="1.0" encoding="utf-8"?>
<TemplafySlideTemplateConfiguration><![CDATA[{"documentContentValidatorConfiguration":{"enableDocumentContentValidator":false,"documentContentValidatorVersion":0},"elementsMetadata":[],"slideId":"637136493143440626","enableDocumentContentUpdater":true,"version":"1.10"}]]></TemplafySlideTemplateConfiguration>
</file>

<file path=customXml/itemProps1.xml><?xml version="1.0" encoding="utf-8"?>
<ds:datastoreItem xmlns:ds="http://schemas.openxmlformats.org/officeDocument/2006/customXml" ds:itemID="{C15C11D9-51EF-4E81-ABC8-4061100F3537}">
  <ds:schemaRefs/>
</ds:datastoreItem>
</file>

<file path=customXml/itemProps10.xml><?xml version="1.0" encoding="utf-8"?>
<ds:datastoreItem xmlns:ds="http://schemas.openxmlformats.org/officeDocument/2006/customXml" ds:itemID="{AC86566C-E5EC-4857-9CB9-08029845C077}">
  <ds:schemaRefs/>
</ds:datastoreItem>
</file>

<file path=customXml/itemProps11.xml><?xml version="1.0" encoding="utf-8"?>
<ds:datastoreItem xmlns:ds="http://schemas.openxmlformats.org/officeDocument/2006/customXml" ds:itemID="{695599E1-B92F-4F9F-B93B-91ADA20E637F}">
  <ds:schemaRefs/>
</ds:datastoreItem>
</file>

<file path=customXml/itemProps12.xml><?xml version="1.0" encoding="utf-8"?>
<ds:datastoreItem xmlns:ds="http://schemas.openxmlformats.org/officeDocument/2006/customXml" ds:itemID="{9EC51998-ADE9-4223-ACC1-9EDD650C2082}">
  <ds:schemaRefs/>
</ds:datastoreItem>
</file>

<file path=customXml/itemProps13.xml><?xml version="1.0" encoding="utf-8"?>
<ds:datastoreItem xmlns:ds="http://schemas.openxmlformats.org/officeDocument/2006/customXml" ds:itemID="{1D9D81F8-0909-49A0-9087-546D855B8FED}">
  <ds:schemaRefs/>
</ds:datastoreItem>
</file>

<file path=customXml/itemProps14.xml><?xml version="1.0" encoding="utf-8"?>
<ds:datastoreItem xmlns:ds="http://schemas.openxmlformats.org/officeDocument/2006/customXml" ds:itemID="{A85C245B-05CF-4585-8196-30B72790B39F}">
  <ds:schemaRefs/>
</ds:datastoreItem>
</file>

<file path=customXml/itemProps15.xml><?xml version="1.0" encoding="utf-8"?>
<ds:datastoreItem xmlns:ds="http://schemas.openxmlformats.org/officeDocument/2006/customXml" ds:itemID="{90796D56-7DE8-427A-9901-4436C7B9FDBB}">
  <ds:schemaRefs/>
</ds:datastoreItem>
</file>

<file path=customXml/itemProps16.xml><?xml version="1.0" encoding="utf-8"?>
<ds:datastoreItem xmlns:ds="http://schemas.openxmlformats.org/officeDocument/2006/customXml" ds:itemID="{7CE58C7B-439B-4F0E-8424-7F5DF35EB466}">
  <ds:schemaRefs/>
</ds:datastoreItem>
</file>

<file path=customXml/itemProps17.xml><?xml version="1.0" encoding="utf-8"?>
<ds:datastoreItem xmlns:ds="http://schemas.openxmlformats.org/officeDocument/2006/customXml" ds:itemID="{7EAEF752-24C8-40D1-8D5D-F5AF858618E8}">
  <ds:schemaRefs/>
</ds:datastoreItem>
</file>

<file path=customXml/itemProps18.xml><?xml version="1.0" encoding="utf-8"?>
<ds:datastoreItem xmlns:ds="http://schemas.openxmlformats.org/officeDocument/2006/customXml" ds:itemID="{A0A7004B-415F-4455-BC30-8F750386222C}">
  <ds:schemaRefs/>
</ds:datastoreItem>
</file>

<file path=customXml/itemProps2.xml><?xml version="1.0" encoding="utf-8"?>
<ds:datastoreItem xmlns:ds="http://schemas.openxmlformats.org/officeDocument/2006/customXml" ds:itemID="{3FF58B82-1C1A-435F-95C4-AC83F884E4AC}">
  <ds:schemaRefs/>
</ds:datastoreItem>
</file>

<file path=customXml/itemProps3.xml><?xml version="1.0" encoding="utf-8"?>
<ds:datastoreItem xmlns:ds="http://schemas.openxmlformats.org/officeDocument/2006/customXml" ds:itemID="{E3695212-37EF-4564-B915-8EDDC9249151}">
  <ds:schemaRefs/>
</ds:datastoreItem>
</file>

<file path=customXml/itemProps4.xml><?xml version="1.0" encoding="utf-8"?>
<ds:datastoreItem xmlns:ds="http://schemas.openxmlformats.org/officeDocument/2006/customXml" ds:itemID="{2DDA08A7-5F1C-45EB-A459-FF3194D7A249}">
  <ds:schemaRefs/>
</ds:datastoreItem>
</file>

<file path=customXml/itemProps5.xml><?xml version="1.0" encoding="utf-8"?>
<ds:datastoreItem xmlns:ds="http://schemas.openxmlformats.org/officeDocument/2006/customXml" ds:itemID="{728E1321-6752-43EE-A83D-4C6B7F76E504}">
  <ds:schemaRefs/>
</ds:datastoreItem>
</file>

<file path=customXml/itemProps6.xml><?xml version="1.0" encoding="utf-8"?>
<ds:datastoreItem xmlns:ds="http://schemas.openxmlformats.org/officeDocument/2006/customXml" ds:itemID="{8A275B5B-FCAE-435C-A451-E3F958A4119D}">
  <ds:schemaRefs/>
</ds:datastoreItem>
</file>

<file path=customXml/itemProps7.xml><?xml version="1.0" encoding="utf-8"?>
<ds:datastoreItem xmlns:ds="http://schemas.openxmlformats.org/officeDocument/2006/customXml" ds:itemID="{1719EE6E-0429-4AD6-8B8F-6AC8B0C48580}">
  <ds:schemaRefs/>
</ds:datastoreItem>
</file>

<file path=customXml/itemProps8.xml><?xml version="1.0" encoding="utf-8"?>
<ds:datastoreItem xmlns:ds="http://schemas.openxmlformats.org/officeDocument/2006/customXml" ds:itemID="{B349C44D-80BD-4444-9390-5A0A3CFE3153}">
  <ds:schemaRefs/>
</ds:datastoreItem>
</file>

<file path=customXml/itemProps9.xml><?xml version="1.0" encoding="utf-8"?>
<ds:datastoreItem xmlns:ds="http://schemas.openxmlformats.org/officeDocument/2006/customXml" ds:itemID="{61836990-3E18-4EB8-B35A-1FD9F16FBC0F}">
  <ds:schemaRefs/>
</ds:datastoreItem>
</file>

<file path=docProps/app.xml><?xml version="1.0" encoding="utf-8"?>
<Properties xmlns="http://schemas.openxmlformats.org/officeDocument/2006/extended-properties" xmlns:vt="http://schemas.openxmlformats.org/officeDocument/2006/docPropsVTypes">
  <Template>UCNSkabelon</Template>
  <TotalTime>2756</TotalTime>
  <Words>3036</Words>
  <Application>Microsoft Office PowerPoint</Application>
  <PresentationFormat>Widescreen</PresentationFormat>
  <Paragraphs>681</Paragraphs>
  <Slides>70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Arial Black</vt:lpstr>
      <vt:lpstr>Courier New</vt:lpstr>
      <vt:lpstr>Verdana</vt:lpstr>
      <vt:lpstr>Blank</vt:lpstr>
      <vt:lpstr>Klub Knoll Workshop</vt:lpstr>
      <vt:lpstr>Agenda</vt:lpstr>
      <vt:lpstr>Raspberry Pi </vt:lpstr>
      <vt:lpstr>Raspberry Pi Foundation</vt:lpstr>
      <vt:lpstr>Versioner af RPi</vt:lpstr>
      <vt:lpstr>Versioner af Raspberry PI CM </vt:lpstr>
      <vt:lpstr>Raspberry Pi Pico</vt:lpstr>
      <vt:lpstr>Hvad er specielt ved RPiP</vt:lpstr>
      <vt:lpstr>Udviklingsmiljø</vt:lpstr>
      <vt:lpstr>MicroPython</vt:lpstr>
      <vt:lpstr>Installation af MicroPython</vt:lpstr>
      <vt:lpstr>Thonny</vt:lpstr>
      <vt:lpstr>Target</vt:lpstr>
      <vt:lpstr>Hello World</vt:lpstr>
      <vt:lpstr>UCN Board</vt:lpstr>
      <vt:lpstr>UCN Board</vt:lpstr>
      <vt:lpstr>UCN Board</vt:lpstr>
      <vt:lpstr>UCN Board</vt:lpstr>
      <vt:lpstr>UCN Board</vt:lpstr>
      <vt:lpstr>UCN Board</vt:lpstr>
      <vt:lpstr>UCN Board</vt:lpstr>
      <vt:lpstr>UCN Board</vt:lpstr>
      <vt:lpstr>UCN Board</vt:lpstr>
      <vt:lpstr>UCN Board</vt:lpstr>
      <vt:lpstr>PowerPoint Presentation</vt:lpstr>
      <vt:lpstr>UCN Board</vt:lpstr>
      <vt:lpstr>UCN Board</vt:lpstr>
      <vt:lpstr>UCN Board</vt:lpstr>
      <vt:lpstr>UCN Board</vt:lpstr>
      <vt:lpstr>UCN Board</vt:lpstr>
      <vt:lpstr>UCN Board</vt:lpstr>
      <vt:lpstr>Port Assignment</vt:lpstr>
      <vt:lpstr>GPIO </vt:lpstr>
      <vt:lpstr>Nyttig funktion </vt:lpstr>
      <vt:lpstr>Styring af GPIO med Python </vt:lpstr>
      <vt:lpstr>Styring af GPIO med Python </vt:lpstr>
      <vt:lpstr>Opgave (laves i teams af tre)</vt:lpstr>
      <vt:lpstr>Python libraries </vt:lpstr>
      <vt:lpstr>Python standard libraries and micro-libraries</vt:lpstr>
      <vt:lpstr>Python standard libraries and micro-libraries</vt:lpstr>
      <vt:lpstr>MicroPython-specific libraries</vt:lpstr>
      <vt:lpstr>MicroPython er under udvikling</vt:lpstr>
      <vt:lpstr>Opgave (teams af tre)</vt:lpstr>
      <vt:lpstr>PWM</vt:lpstr>
      <vt:lpstr>Pulse-width modulation</vt:lpstr>
      <vt:lpstr>machine.PWM</vt:lpstr>
      <vt:lpstr>Opgave (team af tre) </vt:lpstr>
      <vt:lpstr>Filer i MicroPython</vt:lpstr>
      <vt:lpstr>Filer i MicroPython</vt:lpstr>
      <vt:lpstr>Filer i MicroPython</vt:lpstr>
      <vt:lpstr>Opgave (Teams af tre)</vt:lpstr>
      <vt:lpstr>A/D konverter</vt:lpstr>
      <vt:lpstr>A/D-Konverter</vt:lpstr>
      <vt:lpstr>Brug af A/D-C</vt:lpstr>
      <vt:lpstr>PowerPoint Presentation</vt:lpstr>
      <vt:lpstr>PIO</vt:lpstr>
      <vt:lpstr>PIO </vt:lpstr>
      <vt:lpstr>PIO </vt:lpstr>
      <vt:lpstr>Instruktions sæt</vt:lpstr>
      <vt:lpstr>PIO eksempel (Blink med led 1Hz)</vt:lpstr>
      <vt:lpstr>PIO eksempel (Blink med led 1Hz)</vt:lpstr>
      <vt:lpstr>Nye board der anvender RP2040</vt:lpstr>
      <vt:lpstr>Adafruit Feather RP2040 </vt:lpstr>
      <vt:lpstr>ItsyBitsy 2040 </vt:lpstr>
      <vt:lpstr>Arduino </vt:lpstr>
      <vt:lpstr>Tiny 2040 </vt:lpstr>
      <vt:lpstr>Pro Micro - RP2040 </vt:lpstr>
      <vt:lpstr>Links</vt:lpstr>
      <vt:lpstr>Relevant Links</vt:lpstr>
      <vt:lpstr>Book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Ib Helmer Nielsen</dc:creator>
  <cp:lastModifiedBy>Ib Helmer Nielsen</cp:lastModifiedBy>
  <cp:revision>1</cp:revision>
  <dcterms:created xsi:type="dcterms:W3CDTF">2021-02-04T22:44:53Z</dcterms:created>
  <dcterms:modified xsi:type="dcterms:W3CDTF">2021-03-25T12:02:04Z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TemplafyTimeStamp">
    <vt:lpwstr>2020-09-11T13:10:36.7517501</vt:lpwstr>
  </property>
  <property fmtid="{D5CDD505-2E9C-101B-9397-08002B2CF9AE}" pid="4" name="TemplafyTenantId">
    <vt:lpwstr>ucn</vt:lpwstr>
  </property>
  <property fmtid="{D5CDD505-2E9C-101B-9397-08002B2CF9AE}" pid="5" name="TemplafyTemplateId">
    <vt:lpwstr>637344593782082608</vt:lpwstr>
  </property>
  <property fmtid="{D5CDD505-2E9C-101B-9397-08002B2CF9AE}" pid="6" name="TemplafyUserProfileId">
    <vt:lpwstr>637274501970003997</vt:lpwstr>
  </property>
  <property fmtid="{D5CDD505-2E9C-101B-9397-08002B2CF9AE}" pid="7" name="TemplafyLanguageCode">
    <vt:lpwstr>da-DK</vt:lpwstr>
  </property>
</Properties>
</file>